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8" r:id="rId1"/>
    <p:sldMasterId id="2147483689" r:id="rId2"/>
  </p:sldMasterIdLst>
  <p:notesMasterIdLst>
    <p:notesMasterId r:id="rId59"/>
  </p:notesMasterIdLst>
  <p:sldIdLst>
    <p:sldId id="256" r:id="rId3"/>
    <p:sldId id="261" r:id="rId4"/>
    <p:sldId id="257" r:id="rId5"/>
    <p:sldId id="258" r:id="rId6"/>
    <p:sldId id="259" r:id="rId7"/>
    <p:sldId id="260"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Lst>
  <p:sldSz cx="9144000" cy="5143500" type="screen16x9"/>
  <p:notesSz cx="6858000" cy="9144000"/>
  <p:embeddedFontLst>
    <p:embeddedFont>
      <p:font typeface="Amatic SC" pitchFamily="2" charset="-79"/>
      <p:regular r:id="rId60"/>
      <p:bold r:id="rId61"/>
    </p:embeddedFont>
    <p:embeddedFont>
      <p:font typeface="Anton" pitchFamily="2" charset="77"/>
      <p:regular r:id="rId62"/>
    </p:embeddedFont>
    <p:embeddedFont>
      <p:font typeface="Calibri" panose="020F0502020204030204" pitchFamily="34" charset="0"/>
      <p:regular r:id="rId63"/>
      <p:bold r:id="rId64"/>
      <p:italic r:id="rId65"/>
      <p:boldItalic r:id="rId66"/>
    </p:embeddedFont>
    <p:embeddedFont>
      <p:font typeface="Itim" pitchFamily="2" charset="-34"/>
      <p:regular r:id="rId67"/>
    </p:embeddedFont>
    <p:embeddedFont>
      <p:font typeface="Lato" panose="020F0502020204030203" pitchFamily="34" charset="0"/>
      <p:regular r:id="rId68"/>
      <p:bold r:id="rId69"/>
      <p:italic r:id="rId70"/>
      <p:boldItalic r:id="rId71"/>
    </p:embeddedFont>
    <p:embeddedFont>
      <p:font typeface="Livvic" pitchFamily="2" charset="77"/>
      <p:regular r:id="rId72"/>
      <p:bold r:id="rId73"/>
      <p:italic r:id="rId74"/>
      <p:boldItalic r:id="rId75"/>
    </p:embeddedFont>
    <p:embeddedFont>
      <p:font typeface="Lora" pitchFamily="2" charset="77"/>
      <p:regular r:id="rId76"/>
      <p:bold r:id="rId77"/>
      <p:italic r:id="rId78"/>
      <p:boldItalic r:id="rId79"/>
    </p:embeddedFont>
    <p:embeddedFont>
      <p:font typeface="Proxima Nova" panose="02000506030000020004" pitchFamily="2" charset="0"/>
      <p:regular r:id="rId80"/>
      <p:bold r:id="rId81"/>
      <p:italic r:id="rId82"/>
      <p:boldItalic r:id="rId83"/>
    </p:embeddedFont>
    <p:embeddedFont>
      <p:font typeface="Proxima Nova Semibold" panose="02000506030000020004" pitchFamily="2" charset="0"/>
      <p:regular r:id="rId84"/>
      <p:bold r:id="rId85"/>
      <p:italic r:id="rId86"/>
      <p:boldItalic r:id="rId87"/>
    </p:embeddedFont>
    <p:embeddedFont>
      <p:font typeface="Roboto" panose="02000000000000000000" pitchFamily="2" charset="0"/>
      <p:regular r:id="rId88"/>
      <p:bold r:id="rId89"/>
      <p:italic r:id="rId90"/>
      <p:boldItalic r:id="rId91"/>
    </p:embeddedFont>
    <p:embeddedFont>
      <p:font typeface="Roboto Condensed Light" panose="02000000000000000000" pitchFamily="2" charset="0"/>
      <p:regular r:id="rId92"/>
      <p:italic r:id="rId93"/>
    </p:embeddedFont>
    <p:embeddedFont>
      <p:font typeface="Roboto Medium" panose="02000000000000000000" pitchFamily="2" charset="0"/>
      <p:regular r:id="rId94"/>
      <p:bold r:id="rId95"/>
      <p:italic r:id="rId96"/>
      <p:boldItalic r:id="rId97"/>
    </p:embeddedFont>
    <p:embeddedFont>
      <p:font typeface="Roboto Mono" pitchFamily="49" charset="0"/>
      <p:regular r:id="rId98"/>
      <p:bold r:id="rId99"/>
      <p:italic r:id="rId100"/>
      <p:boldItalic r:id="rId101"/>
    </p:embeddedFont>
    <p:embeddedFont>
      <p:font typeface="Roboto Mono Medium" pitchFamily="49" charset="0"/>
      <p:regular r:id="rId102"/>
      <p:bold r:id="rId103"/>
      <p:italic r:id="rId104"/>
      <p:boldItalic r:id="rId10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6EEAEB2-9944-4F2E-A2A9-01AE48CA296F}">
  <a:tblStyle styleId="{06EEAEB2-9944-4F2E-A2A9-01AE48CA29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7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font" Target="fonts/font25.fntdata"/><Relationship Id="rId89" Type="http://schemas.openxmlformats.org/officeDocument/2006/relationships/font" Target="fonts/font30.fntdata"/><Relationship Id="rId16" Type="http://schemas.openxmlformats.org/officeDocument/2006/relationships/slide" Target="slides/slide14.xml"/><Relationship Id="rId107" Type="http://schemas.openxmlformats.org/officeDocument/2006/relationships/viewProps" Target="viewProp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font" Target="fonts/font20.fntdata"/><Relationship Id="rId102" Type="http://schemas.openxmlformats.org/officeDocument/2006/relationships/font" Target="fonts/font43.fntdata"/><Relationship Id="rId5" Type="http://schemas.openxmlformats.org/officeDocument/2006/relationships/slide" Target="slides/slide3.xml"/><Relationship Id="rId90" Type="http://schemas.openxmlformats.org/officeDocument/2006/relationships/font" Target="fonts/font31.fntdata"/><Relationship Id="rId95" Type="http://schemas.openxmlformats.org/officeDocument/2006/relationships/font" Target="fonts/font36.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5.fntdata"/><Relationship Id="rId69" Type="http://schemas.openxmlformats.org/officeDocument/2006/relationships/font" Target="fonts/font10.fntdata"/><Relationship Id="rId80" Type="http://schemas.openxmlformats.org/officeDocument/2006/relationships/font" Target="fonts/font21.fntdata"/><Relationship Id="rId85" Type="http://schemas.openxmlformats.org/officeDocument/2006/relationships/font" Target="fonts/font26.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notesMaster" Target="notesMasters/notesMaster1.xml"/><Relationship Id="rId103" Type="http://schemas.openxmlformats.org/officeDocument/2006/relationships/font" Target="fonts/font44.fntdata"/><Relationship Id="rId108" Type="http://schemas.openxmlformats.org/officeDocument/2006/relationships/theme" Target="theme/theme1.xml"/><Relationship Id="rId54" Type="http://schemas.openxmlformats.org/officeDocument/2006/relationships/slide" Target="slides/slide52.xml"/><Relationship Id="rId70" Type="http://schemas.openxmlformats.org/officeDocument/2006/relationships/font" Target="fonts/font11.fntdata"/><Relationship Id="rId75" Type="http://schemas.openxmlformats.org/officeDocument/2006/relationships/font" Target="fonts/font16.fntdata"/><Relationship Id="rId91" Type="http://schemas.openxmlformats.org/officeDocument/2006/relationships/font" Target="fonts/font32.fntdata"/><Relationship Id="rId96" Type="http://schemas.openxmlformats.org/officeDocument/2006/relationships/font" Target="fonts/font3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86" Type="http://schemas.openxmlformats.org/officeDocument/2006/relationships/font" Target="fonts/font27.fntdata"/><Relationship Id="rId94" Type="http://schemas.openxmlformats.org/officeDocument/2006/relationships/font" Target="fonts/font35.fntdata"/><Relationship Id="rId99" Type="http://schemas.openxmlformats.org/officeDocument/2006/relationships/font" Target="fonts/font40.fntdata"/><Relationship Id="rId101" Type="http://schemas.openxmlformats.org/officeDocument/2006/relationships/font" Target="fonts/font4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tableStyles" Target="tableStyle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97" Type="http://schemas.openxmlformats.org/officeDocument/2006/relationships/font" Target="fonts/font38.fntdata"/><Relationship Id="rId104" Type="http://schemas.openxmlformats.org/officeDocument/2006/relationships/font" Target="fonts/font45.fntdata"/><Relationship Id="rId7" Type="http://schemas.openxmlformats.org/officeDocument/2006/relationships/slide" Target="slides/slide5.xml"/><Relationship Id="rId71" Type="http://schemas.openxmlformats.org/officeDocument/2006/relationships/font" Target="fonts/font12.fntdata"/><Relationship Id="rId92" Type="http://schemas.openxmlformats.org/officeDocument/2006/relationships/font" Target="fonts/font3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 Id="rId87" Type="http://schemas.openxmlformats.org/officeDocument/2006/relationships/font" Target="fonts/font28.fntdata"/><Relationship Id="rId61" Type="http://schemas.openxmlformats.org/officeDocument/2006/relationships/font" Target="fonts/font2.fntdata"/><Relationship Id="rId82" Type="http://schemas.openxmlformats.org/officeDocument/2006/relationships/font" Target="fonts/font23.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8.fntdata"/><Relationship Id="rId100" Type="http://schemas.openxmlformats.org/officeDocument/2006/relationships/font" Target="fonts/font41.fntdata"/><Relationship Id="rId105" Type="http://schemas.openxmlformats.org/officeDocument/2006/relationships/font" Target="fonts/font4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93" Type="http://schemas.openxmlformats.org/officeDocument/2006/relationships/font" Target="fonts/font34.fntdata"/><Relationship Id="rId98" Type="http://schemas.openxmlformats.org/officeDocument/2006/relationships/font" Target="fonts/font39.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font" Target="fonts/font3.fntdata"/><Relationship Id="rId83" Type="http://schemas.openxmlformats.org/officeDocument/2006/relationships/font" Target="fonts/font24.fntdata"/><Relationship Id="rId88" Type="http://schemas.openxmlformats.org/officeDocument/2006/relationships/font" Target="fonts/font29.fntdata"/></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a1242414e1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a1242414e1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a1242414e1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8"/>
        <p:cNvGrpSpPr/>
        <p:nvPr/>
      </p:nvGrpSpPr>
      <p:grpSpPr>
        <a:xfrm>
          <a:off x="0" y="0"/>
          <a:ext cx="0" cy="0"/>
          <a:chOff x="0" y="0"/>
          <a:chExt cx="0" cy="0"/>
        </a:xfrm>
      </p:grpSpPr>
      <p:sp>
        <p:nvSpPr>
          <p:cNvPr id="1489" name="Google Shape;1489;ga1242414e1_0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 name="Google Shape;1490;ga1242414e1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
        <p:cNvGrpSpPr/>
        <p:nvPr/>
      </p:nvGrpSpPr>
      <p:grpSpPr>
        <a:xfrm>
          <a:off x="0" y="0"/>
          <a:ext cx="0" cy="0"/>
          <a:chOff x="0" y="0"/>
          <a:chExt cx="0" cy="0"/>
        </a:xfrm>
      </p:grpSpPr>
      <p:sp>
        <p:nvSpPr>
          <p:cNvPr id="1516" name="Google Shape;1516;ga1242414e1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7" name="Google Shape;1517;ga1242414e1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9"/>
        <p:cNvGrpSpPr/>
        <p:nvPr/>
      </p:nvGrpSpPr>
      <p:grpSpPr>
        <a:xfrm>
          <a:off x="0" y="0"/>
          <a:ext cx="0" cy="0"/>
          <a:chOff x="0" y="0"/>
          <a:chExt cx="0" cy="0"/>
        </a:xfrm>
      </p:grpSpPr>
      <p:sp>
        <p:nvSpPr>
          <p:cNvPr id="1540" name="Google Shape;1540;ga1242414e1_0_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1" name="Google Shape;1541;ga1242414e1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a1242414e1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a1242414e1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
        <p:cNvGrpSpPr/>
        <p:nvPr/>
      </p:nvGrpSpPr>
      <p:grpSpPr>
        <a:xfrm>
          <a:off x="0" y="0"/>
          <a:ext cx="0" cy="0"/>
          <a:chOff x="0" y="0"/>
          <a:chExt cx="0" cy="0"/>
        </a:xfrm>
      </p:grpSpPr>
      <p:sp>
        <p:nvSpPr>
          <p:cNvPr id="1596" name="Google Shape;1596;ga1242414e1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 name="Google Shape;1597;ga1242414e1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7"/>
        <p:cNvGrpSpPr/>
        <p:nvPr/>
      </p:nvGrpSpPr>
      <p:grpSpPr>
        <a:xfrm>
          <a:off x="0" y="0"/>
          <a:ext cx="0" cy="0"/>
          <a:chOff x="0" y="0"/>
          <a:chExt cx="0" cy="0"/>
        </a:xfrm>
      </p:grpSpPr>
      <p:sp>
        <p:nvSpPr>
          <p:cNvPr id="1618" name="Google Shape;1618;g8b385fd27f_2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9" name="Google Shape;1619;g8b385fd27f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a1242414e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a1242414e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1"/>
        <p:cNvGrpSpPr/>
        <p:nvPr/>
      </p:nvGrpSpPr>
      <p:grpSpPr>
        <a:xfrm>
          <a:off x="0" y="0"/>
          <a:ext cx="0" cy="0"/>
          <a:chOff x="0" y="0"/>
          <a:chExt cx="0" cy="0"/>
        </a:xfrm>
      </p:grpSpPr>
      <p:sp>
        <p:nvSpPr>
          <p:cNvPr id="1642" name="Google Shape;1642;ga1242414e1_0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3" name="Google Shape;1643;ga1242414e1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a1242414e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a1242414e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0"/>
        <p:cNvGrpSpPr/>
        <p:nvPr/>
      </p:nvGrpSpPr>
      <p:grpSpPr>
        <a:xfrm>
          <a:off x="0" y="0"/>
          <a:ext cx="0" cy="0"/>
          <a:chOff x="0" y="0"/>
          <a:chExt cx="0" cy="0"/>
        </a:xfrm>
      </p:grpSpPr>
      <p:sp>
        <p:nvSpPr>
          <p:cNvPr id="1671" name="Google Shape;1671;ga1242414e1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2" name="Google Shape;1672;ga1242414e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7"/>
        <p:cNvGrpSpPr/>
        <p:nvPr/>
      </p:nvGrpSpPr>
      <p:grpSpPr>
        <a:xfrm>
          <a:off x="0" y="0"/>
          <a:ext cx="0" cy="0"/>
          <a:chOff x="0" y="0"/>
          <a:chExt cx="0" cy="0"/>
        </a:xfrm>
      </p:grpSpPr>
      <p:sp>
        <p:nvSpPr>
          <p:cNvPr id="1688" name="Google Shape;1688;ga1242414e1_0_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9" name="Google Shape;1689;ga1242414e1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2"/>
        <p:cNvGrpSpPr/>
        <p:nvPr/>
      </p:nvGrpSpPr>
      <p:grpSpPr>
        <a:xfrm>
          <a:off x="0" y="0"/>
          <a:ext cx="0" cy="0"/>
          <a:chOff x="0" y="0"/>
          <a:chExt cx="0" cy="0"/>
        </a:xfrm>
      </p:grpSpPr>
      <p:sp>
        <p:nvSpPr>
          <p:cNvPr id="1713" name="Google Shape;1713;g8b385fd27f_2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4" name="Google Shape;1714;g8b385fd27f_2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5"/>
        <p:cNvGrpSpPr/>
        <p:nvPr/>
      </p:nvGrpSpPr>
      <p:grpSpPr>
        <a:xfrm>
          <a:off x="0" y="0"/>
          <a:ext cx="0" cy="0"/>
          <a:chOff x="0" y="0"/>
          <a:chExt cx="0" cy="0"/>
        </a:xfrm>
      </p:grpSpPr>
      <p:sp>
        <p:nvSpPr>
          <p:cNvPr id="1736" name="Google Shape;1736;ga1242414e1_0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7" name="Google Shape;1737;ga1242414e1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0"/>
        <p:cNvGrpSpPr/>
        <p:nvPr/>
      </p:nvGrpSpPr>
      <p:grpSpPr>
        <a:xfrm>
          <a:off x="0" y="0"/>
          <a:ext cx="0" cy="0"/>
          <a:chOff x="0" y="0"/>
          <a:chExt cx="0" cy="0"/>
        </a:xfrm>
      </p:grpSpPr>
      <p:sp>
        <p:nvSpPr>
          <p:cNvPr id="1751" name="Google Shape;1751;ga1242414e1_0_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2" name="Google Shape;1752;ga1242414e1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
        <p:cNvGrpSpPr/>
        <p:nvPr/>
      </p:nvGrpSpPr>
      <p:grpSpPr>
        <a:xfrm>
          <a:off x="0" y="0"/>
          <a:ext cx="0" cy="0"/>
          <a:chOff x="0" y="0"/>
          <a:chExt cx="0" cy="0"/>
        </a:xfrm>
      </p:grpSpPr>
      <p:sp>
        <p:nvSpPr>
          <p:cNvPr id="1770" name="Google Shape;1770;ga1242414e1_0_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1" name="Google Shape;1771;ga1242414e1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9"/>
        <p:cNvGrpSpPr/>
        <p:nvPr/>
      </p:nvGrpSpPr>
      <p:grpSpPr>
        <a:xfrm>
          <a:off x="0" y="0"/>
          <a:ext cx="0" cy="0"/>
          <a:chOff x="0" y="0"/>
          <a:chExt cx="0" cy="0"/>
        </a:xfrm>
      </p:grpSpPr>
      <p:sp>
        <p:nvSpPr>
          <p:cNvPr id="1790" name="Google Shape;1790;ga1242414e1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1" name="Google Shape;1791;ga1242414e1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a1242414e1_0_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a1242414e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ga1242414e1_0_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 name="Google Shape;1827;ga1242414e1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0"/>
        <p:cNvGrpSpPr/>
        <p:nvPr/>
      </p:nvGrpSpPr>
      <p:grpSpPr>
        <a:xfrm>
          <a:off x="0" y="0"/>
          <a:ext cx="0" cy="0"/>
          <a:chOff x="0" y="0"/>
          <a:chExt cx="0" cy="0"/>
        </a:xfrm>
      </p:grpSpPr>
      <p:sp>
        <p:nvSpPr>
          <p:cNvPr id="1851" name="Google Shape;1851;ga1242414e1_0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2" name="Google Shape;1852;ga1242414e1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8b385fd2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8b385fd2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9"/>
        <p:cNvGrpSpPr/>
        <p:nvPr/>
      </p:nvGrpSpPr>
      <p:grpSpPr>
        <a:xfrm>
          <a:off x="0" y="0"/>
          <a:ext cx="0" cy="0"/>
          <a:chOff x="0" y="0"/>
          <a:chExt cx="0" cy="0"/>
        </a:xfrm>
      </p:grpSpPr>
      <p:sp>
        <p:nvSpPr>
          <p:cNvPr id="1920" name="Google Shape;1920;ga1242414e1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1" name="Google Shape;1921;ga1242414e1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3"/>
        <p:cNvGrpSpPr/>
        <p:nvPr/>
      </p:nvGrpSpPr>
      <p:grpSpPr>
        <a:xfrm>
          <a:off x="0" y="0"/>
          <a:ext cx="0" cy="0"/>
          <a:chOff x="0" y="0"/>
          <a:chExt cx="0" cy="0"/>
        </a:xfrm>
      </p:grpSpPr>
      <p:sp>
        <p:nvSpPr>
          <p:cNvPr id="1944" name="Google Shape;1944;g97767bb796_0_1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5" name="Google Shape;1945;g97767bb796_0_1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a1242414e1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a1242414e1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3"/>
        <p:cNvGrpSpPr/>
        <p:nvPr/>
      </p:nvGrpSpPr>
      <p:grpSpPr>
        <a:xfrm>
          <a:off x="0" y="0"/>
          <a:ext cx="0" cy="0"/>
          <a:chOff x="0" y="0"/>
          <a:chExt cx="0" cy="0"/>
        </a:xfrm>
      </p:grpSpPr>
      <p:sp>
        <p:nvSpPr>
          <p:cNvPr id="1974" name="Google Shape;1974;ga1242414e1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5" name="Google Shape;1975;ga1242414e1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a1242414e1_0_2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a1242414e1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0"/>
        <p:cNvGrpSpPr/>
        <p:nvPr/>
      </p:nvGrpSpPr>
      <p:grpSpPr>
        <a:xfrm>
          <a:off x="0" y="0"/>
          <a:ext cx="0" cy="0"/>
          <a:chOff x="0" y="0"/>
          <a:chExt cx="0" cy="0"/>
        </a:xfrm>
      </p:grpSpPr>
      <p:sp>
        <p:nvSpPr>
          <p:cNvPr id="2011" name="Google Shape;2011;g8b385fd27f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2" name="Google Shape;2012;g8b385fd27f_2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8"/>
        <p:cNvGrpSpPr/>
        <p:nvPr/>
      </p:nvGrpSpPr>
      <p:grpSpPr>
        <a:xfrm>
          <a:off x="0" y="0"/>
          <a:ext cx="0" cy="0"/>
          <a:chOff x="0" y="0"/>
          <a:chExt cx="0" cy="0"/>
        </a:xfrm>
      </p:grpSpPr>
      <p:sp>
        <p:nvSpPr>
          <p:cNvPr id="2049" name="Google Shape;2049;gff555f4a9e_1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0" name="Google Shape;2050;gff555f4a9e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7"/>
        <p:cNvGrpSpPr/>
        <p:nvPr/>
      </p:nvGrpSpPr>
      <p:grpSpPr>
        <a:xfrm>
          <a:off x="0" y="0"/>
          <a:ext cx="0" cy="0"/>
          <a:chOff x="0" y="0"/>
          <a:chExt cx="0" cy="0"/>
        </a:xfrm>
      </p:grpSpPr>
      <p:sp>
        <p:nvSpPr>
          <p:cNvPr id="2498" name="Google Shape;2498;g97767bb796_0_10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9" name="Google Shape;2499;g97767bb796_0_10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6"/>
        <p:cNvGrpSpPr/>
        <p:nvPr/>
      </p:nvGrpSpPr>
      <p:grpSpPr>
        <a:xfrm>
          <a:off x="0" y="0"/>
          <a:ext cx="0" cy="0"/>
          <a:chOff x="0" y="0"/>
          <a:chExt cx="0" cy="0"/>
        </a:xfrm>
      </p:grpSpPr>
      <p:sp>
        <p:nvSpPr>
          <p:cNvPr id="2517" name="Google Shape;2517;g8b385fd27f_2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8" name="Google Shape;2518;g8b385fd27f_2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2"/>
        <p:cNvGrpSpPr/>
        <p:nvPr/>
      </p:nvGrpSpPr>
      <p:grpSpPr>
        <a:xfrm>
          <a:off x="0" y="0"/>
          <a:ext cx="0" cy="0"/>
          <a:chOff x="0" y="0"/>
          <a:chExt cx="0" cy="0"/>
        </a:xfrm>
      </p:grpSpPr>
      <p:sp>
        <p:nvSpPr>
          <p:cNvPr id="2523" name="Google Shape;2523;g1556d6e771d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4" name="Google Shape;2524;g1556d6e771d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8b385fd27f_2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8b385fd27f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8"/>
        <p:cNvGrpSpPr/>
        <p:nvPr/>
      </p:nvGrpSpPr>
      <p:grpSpPr>
        <a:xfrm>
          <a:off x="0" y="0"/>
          <a:ext cx="0" cy="0"/>
          <a:chOff x="0" y="0"/>
          <a:chExt cx="0" cy="0"/>
        </a:xfrm>
      </p:grpSpPr>
      <p:sp>
        <p:nvSpPr>
          <p:cNvPr id="2529" name="Google Shape;2529;g1556d6e771d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0" name="Google Shape;2530;g1556d6e771d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4"/>
        <p:cNvGrpSpPr/>
        <p:nvPr/>
      </p:nvGrpSpPr>
      <p:grpSpPr>
        <a:xfrm>
          <a:off x="0" y="0"/>
          <a:ext cx="0" cy="0"/>
          <a:chOff x="0" y="0"/>
          <a:chExt cx="0" cy="0"/>
        </a:xfrm>
      </p:grpSpPr>
      <p:sp>
        <p:nvSpPr>
          <p:cNvPr id="2535" name="Google Shape;2535;g1556d6e771d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6" name="Google Shape;2536;g1556d6e771d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0"/>
        <p:cNvGrpSpPr/>
        <p:nvPr/>
      </p:nvGrpSpPr>
      <p:grpSpPr>
        <a:xfrm>
          <a:off x="0" y="0"/>
          <a:ext cx="0" cy="0"/>
          <a:chOff x="0" y="0"/>
          <a:chExt cx="0" cy="0"/>
        </a:xfrm>
      </p:grpSpPr>
      <p:sp>
        <p:nvSpPr>
          <p:cNvPr id="2551" name="Google Shape;2551;g1556d6e771d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2" name="Google Shape;2552;g1556d6e771d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6"/>
        <p:cNvGrpSpPr/>
        <p:nvPr/>
      </p:nvGrpSpPr>
      <p:grpSpPr>
        <a:xfrm>
          <a:off x="0" y="0"/>
          <a:ext cx="0" cy="0"/>
          <a:chOff x="0" y="0"/>
          <a:chExt cx="0" cy="0"/>
        </a:xfrm>
      </p:grpSpPr>
      <p:sp>
        <p:nvSpPr>
          <p:cNvPr id="2567" name="Google Shape;2567;g1556d6e771d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8" name="Google Shape;2568;g1556d6e771d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5"/>
        <p:cNvGrpSpPr/>
        <p:nvPr/>
      </p:nvGrpSpPr>
      <p:grpSpPr>
        <a:xfrm>
          <a:off x="0" y="0"/>
          <a:ext cx="0" cy="0"/>
          <a:chOff x="0" y="0"/>
          <a:chExt cx="0" cy="0"/>
        </a:xfrm>
      </p:grpSpPr>
      <p:sp>
        <p:nvSpPr>
          <p:cNvPr id="2906" name="Google Shape;2906;g1556d6e771d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7" name="Google Shape;2907;g1556d6e771d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6"/>
        <p:cNvGrpSpPr/>
        <p:nvPr/>
      </p:nvGrpSpPr>
      <p:grpSpPr>
        <a:xfrm>
          <a:off x="0" y="0"/>
          <a:ext cx="0" cy="0"/>
          <a:chOff x="0" y="0"/>
          <a:chExt cx="0" cy="0"/>
        </a:xfrm>
      </p:grpSpPr>
      <p:sp>
        <p:nvSpPr>
          <p:cNvPr id="5107" name="Google Shape;5107;g1556d6e771d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8" name="Google Shape;5108;g1556d6e771d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5"/>
        <p:cNvGrpSpPr/>
        <p:nvPr/>
      </p:nvGrpSpPr>
      <p:grpSpPr>
        <a:xfrm>
          <a:off x="0" y="0"/>
          <a:ext cx="0" cy="0"/>
          <a:chOff x="0" y="0"/>
          <a:chExt cx="0" cy="0"/>
        </a:xfrm>
      </p:grpSpPr>
      <p:sp>
        <p:nvSpPr>
          <p:cNvPr id="5526" name="Google Shape;5526;g1556d6e771d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7" name="Google Shape;5527;g1556d6e771d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5"/>
        <p:cNvGrpSpPr/>
        <p:nvPr/>
      </p:nvGrpSpPr>
      <p:grpSpPr>
        <a:xfrm>
          <a:off x="0" y="0"/>
          <a:ext cx="0" cy="0"/>
          <a:chOff x="0" y="0"/>
          <a:chExt cx="0" cy="0"/>
        </a:xfrm>
      </p:grpSpPr>
      <p:sp>
        <p:nvSpPr>
          <p:cNvPr id="5696" name="Google Shape;5696;g1556d6e771d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7" name="Google Shape;5697;g1556d6e771d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0"/>
        <p:cNvGrpSpPr/>
        <p:nvPr/>
      </p:nvGrpSpPr>
      <p:grpSpPr>
        <a:xfrm>
          <a:off x="0" y="0"/>
          <a:ext cx="0" cy="0"/>
          <a:chOff x="0" y="0"/>
          <a:chExt cx="0" cy="0"/>
        </a:xfrm>
      </p:grpSpPr>
      <p:sp>
        <p:nvSpPr>
          <p:cNvPr id="6101" name="Google Shape;6101;g1556d6e771d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2" name="Google Shape;6102;g1556d6e771d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0"/>
        <p:cNvGrpSpPr/>
        <p:nvPr/>
      </p:nvGrpSpPr>
      <p:grpSpPr>
        <a:xfrm>
          <a:off x="0" y="0"/>
          <a:ext cx="0" cy="0"/>
          <a:chOff x="0" y="0"/>
          <a:chExt cx="0" cy="0"/>
        </a:xfrm>
      </p:grpSpPr>
      <p:sp>
        <p:nvSpPr>
          <p:cNvPr id="6481" name="Google Shape;6481;g1556d6e771d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2" name="Google Shape;6482;g1556d6e771d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ga1242414e1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9" name="Google Shape;1309;ga1242414e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4"/>
        <p:cNvGrpSpPr/>
        <p:nvPr/>
      </p:nvGrpSpPr>
      <p:grpSpPr>
        <a:xfrm>
          <a:off x="0" y="0"/>
          <a:ext cx="0" cy="0"/>
          <a:chOff x="0" y="0"/>
          <a:chExt cx="0" cy="0"/>
        </a:xfrm>
      </p:grpSpPr>
      <p:sp>
        <p:nvSpPr>
          <p:cNvPr id="6895" name="Google Shape;6895;g1556d6e771d_2_4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6" name="Google Shape;6896;g1556d6e771d_2_4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5"/>
        <p:cNvGrpSpPr/>
        <p:nvPr/>
      </p:nvGrpSpPr>
      <p:grpSpPr>
        <a:xfrm>
          <a:off x="0" y="0"/>
          <a:ext cx="0" cy="0"/>
          <a:chOff x="0" y="0"/>
          <a:chExt cx="0" cy="0"/>
        </a:xfrm>
      </p:grpSpPr>
      <p:sp>
        <p:nvSpPr>
          <p:cNvPr id="7256" name="Google Shape;7256;g1556d6e771d_2_47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7" name="Google Shape;7257;g1556d6e771d_2_4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5"/>
        <p:cNvGrpSpPr/>
        <p:nvPr/>
      </p:nvGrpSpPr>
      <p:grpSpPr>
        <a:xfrm>
          <a:off x="0" y="0"/>
          <a:ext cx="0" cy="0"/>
          <a:chOff x="0" y="0"/>
          <a:chExt cx="0" cy="0"/>
        </a:xfrm>
      </p:grpSpPr>
      <p:sp>
        <p:nvSpPr>
          <p:cNvPr id="7766" name="Google Shape;7766;g1556d6e771d_2_5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7" name="Google Shape;7767;g1556d6e771d_2_5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1556d6e771d_2_58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1556d6e771d_2_5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9"/>
        <p:cNvGrpSpPr/>
        <p:nvPr/>
      </p:nvGrpSpPr>
      <p:grpSpPr>
        <a:xfrm>
          <a:off x="0" y="0"/>
          <a:ext cx="0" cy="0"/>
          <a:chOff x="0" y="0"/>
          <a:chExt cx="0" cy="0"/>
        </a:xfrm>
      </p:grpSpPr>
      <p:sp>
        <p:nvSpPr>
          <p:cNvPr id="8980" name="Google Shape;8980;g1556d6e771d_2_6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1" name="Google Shape;8981;g1556d6e771d_2_6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0"/>
        <p:cNvGrpSpPr/>
        <p:nvPr/>
      </p:nvGrpSpPr>
      <p:grpSpPr>
        <a:xfrm>
          <a:off x="0" y="0"/>
          <a:ext cx="0" cy="0"/>
          <a:chOff x="0" y="0"/>
          <a:chExt cx="0" cy="0"/>
        </a:xfrm>
      </p:grpSpPr>
      <p:sp>
        <p:nvSpPr>
          <p:cNvPr id="9301" name="Google Shape;9301;g1556d6e771d_2_67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2" name="Google Shape;9302;g1556d6e771d_2_6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8"/>
        <p:cNvGrpSpPr/>
        <p:nvPr/>
      </p:nvGrpSpPr>
      <p:grpSpPr>
        <a:xfrm>
          <a:off x="0" y="0"/>
          <a:ext cx="0" cy="0"/>
          <a:chOff x="0" y="0"/>
          <a:chExt cx="0" cy="0"/>
        </a:xfrm>
      </p:grpSpPr>
      <p:sp>
        <p:nvSpPr>
          <p:cNvPr id="9609" name="Google Shape;9609;g1556d6e771d_2_87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0" name="Google Shape;9610;g1556d6e771d_2_8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8"/>
        <p:cNvGrpSpPr/>
        <p:nvPr/>
      </p:nvGrpSpPr>
      <p:grpSpPr>
        <a:xfrm>
          <a:off x="0" y="0"/>
          <a:ext cx="0" cy="0"/>
          <a:chOff x="0" y="0"/>
          <a:chExt cx="0" cy="0"/>
        </a:xfrm>
      </p:grpSpPr>
      <p:sp>
        <p:nvSpPr>
          <p:cNvPr id="1339" name="Google Shape;1339;g8b385fd27f_2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0" name="Google Shape;1340;g8b385fd27f_2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a1242414e1_0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a1242414e1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1"/>
        <p:cNvGrpSpPr/>
        <p:nvPr/>
      </p:nvGrpSpPr>
      <p:grpSpPr>
        <a:xfrm>
          <a:off x="0" y="0"/>
          <a:ext cx="0" cy="0"/>
          <a:chOff x="0" y="0"/>
          <a:chExt cx="0" cy="0"/>
        </a:xfrm>
      </p:grpSpPr>
      <p:sp>
        <p:nvSpPr>
          <p:cNvPr id="1402" name="Google Shape;1402;ga1242414e1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3" name="Google Shape;1403;ga1242414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
        <p:cNvGrpSpPr/>
        <p:nvPr/>
      </p:nvGrpSpPr>
      <p:grpSpPr>
        <a:xfrm>
          <a:off x="0" y="0"/>
          <a:ext cx="0" cy="0"/>
          <a:chOff x="0" y="0"/>
          <a:chExt cx="0" cy="0"/>
        </a:xfrm>
      </p:grpSpPr>
      <p:sp>
        <p:nvSpPr>
          <p:cNvPr id="1423" name="Google Shape;1423;ga1242414e1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4" name="Google Shape;1424;ga1242414e1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8637900" y="1733375"/>
            <a:ext cx="144300" cy="1443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311950" y="4679950"/>
            <a:ext cx="144000" cy="1440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275000" y="4537900"/>
            <a:ext cx="144000" cy="144000"/>
          </a:xfrm>
          <a:prstGeom prst="ellipse">
            <a:avLst/>
          </a:prstGeom>
          <a:solidFill>
            <a:srgbClr val="6FF0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305525" y="426475"/>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223600" y="615600"/>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599425" y="2081250"/>
            <a:ext cx="221100" cy="2214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089950" y="440975"/>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56950" y="4971775"/>
            <a:ext cx="54000" cy="540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668325" y="2792500"/>
            <a:ext cx="83400" cy="834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61600" y="664400"/>
            <a:ext cx="83400" cy="83400"/>
          </a:xfrm>
          <a:prstGeom prst="ellipse">
            <a:avLst/>
          </a:prstGeom>
          <a:solidFill>
            <a:srgbClr val="DB25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799700" y="4657000"/>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197150" y="2726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137900" y="4617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454800" y="4414525"/>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395550" y="4603650"/>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24;p2"/>
          <p:cNvCxnSpPr/>
          <p:nvPr/>
        </p:nvCxnSpPr>
        <p:spPr>
          <a:xfrm rot="10800000">
            <a:off x="403300" y="-98575"/>
            <a:ext cx="0" cy="705300"/>
          </a:xfrm>
          <a:prstGeom prst="straightConnector1">
            <a:avLst/>
          </a:prstGeom>
          <a:noFill/>
          <a:ln w="9525" cap="flat" cmpd="sng">
            <a:solidFill>
              <a:schemeClr val="accent3"/>
            </a:solidFill>
            <a:prstDash val="dot"/>
            <a:round/>
            <a:headEnd type="none" w="med" len="med"/>
            <a:tailEnd type="none" w="med" len="med"/>
          </a:ln>
        </p:spPr>
      </p:cxnSp>
      <p:cxnSp>
        <p:nvCxnSpPr>
          <p:cNvPr id="25" name="Google Shape;25;p2"/>
          <p:cNvCxnSpPr/>
          <p:nvPr/>
        </p:nvCxnSpPr>
        <p:spPr>
          <a:xfrm rot="10800000">
            <a:off x="383950" y="3868325"/>
            <a:ext cx="0" cy="705300"/>
          </a:xfrm>
          <a:prstGeom prst="straightConnector1">
            <a:avLst/>
          </a:prstGeom>
          <a:noFill/>
          <a:ln w="9525" cap="flat" cmpd="sng">
            <a:solidFill>
              <a:schemeClr val="accent3"/>
            </a:solidFill>
            <a:prstDash val="dot"/>
            <a:round/>
            <a:headEnd type="none" w="med" len="med"/>
            <a:tailEnd type="none" w="med" len="med"/>
          </a:ln>
        </p:spPr>
      </p:cxnSp>
      <p:cxnSp>
        <p:nvCxnSpPr>
          <p:cNvPr id="26" name="Google Shape;26;p2"/>
          <p:cNvCxnSpPr/>
          <p:nvPr/>
        </p:nvCxnSpPr>
        <p:spPr>
          <a:xfrm rot="10800000">
            <a:off x="6595350" y="-208300"/>
            <a:ext cx="0" cy="956100"/>
          </a:xfrm>
          <a:prstGeom prst="straightConnector1">
            <a:avLst/>
          </a:prstGeom>
          <a:noFill/>
          <a:ln w="9525" cap="flat" cmpd="sng">
            <a:solidFill>
              <a:schemeClr val="accent3"/>
            </a:solidFill>
            <a:prstDash val="dot"/>
            <a:round/>
            <a:headEnd type="none" w="med" len="med"/>
            <a:tailEnd type="none" w="med" len="med"/>
          </a:ln>
        </p:spPr>
      </p:cxnSp>
      <p:cxnSp>
        <p:nvCxnSpPr>
          <p:cNvPr id="27" name="Google Shape;27;p2"/>
          <p:cNvCxnSpPr/>
          <p:nvPr/>
        </p:nvCxnSpPr>
        <p:spPr>
          <a:xfrm rot="10800000">
            <a:off x="8709975" y="-143500"/>
            <a:ext cx="0" cy="1734900"/>
          </a:xfrm>
          <a:prstGeom prst="straightConnector1">
            <a:avLst/>
          </a:prstGeom>
          <a:noFill/>
          <a:ln w="9525" cap="flat" cmpd="sng">
            <a:solidFill>
              <a:schemeClr val="accent3"/>
            </a:solidFill>
            <a:prstDash val="dot"/>
            <a:round/>
            <a:headEnd type="none" w="med" len="med"/>
            <a:tailEnd type="none" w="med" len="med"/>
          </a:ln>
        </p:spPr>
      </p:cxnSp>
      <p:cxnSp>
        <p:nvCxnSpPr>
          <p:cNvPr id="28" name="Google Shape;28;p2"/>
          <p:cNvCxnSpPr/>
          <p:nvPr/>
        </p:nvCxnSpPr>
        <p:spPr>
          <a:xfrm rot="10800000">
            <a:off x="6266875" y="3842525"/>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29" name="Google Shape;29;p2"/>
          <p:cNvCxnSpPr/>
          <p:nvPr/>
        </p:nvCxnSpPr>
        <p:spPr>
          <a:xfrm rot="10800000">
            <a:off x="4042325" y="4657000"/>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30" name="Google Shape;30;p2"/>
          <p:cNvCxnSpPr/>
          <p:nvPr/>
        </p:nvCxnSpPr>
        <p:spPr>
          <a:xfrm rot="10800000">
            <a:off x="216825" y="1901550"/>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31" name="Google Shape;31;p2"/>
          <p:cNvCxnSpPr/>
          <p:nvPr/>
        </p:nvCxnSpPr>
        <p:spPr>
          <a:xfrm rot="10800000">
            <a:off x="8709975" y="4022200"/>
            <a:ext cx="0" cy="1304100"/>
          </a:xfrm>
          <a:prstGeom prst="straightConnector1">
            <a:avLst/>
          </a:prstGeom>
          <a:noFill/>
          <a:ln w="9525" cap="flat" cmpd="sng">
            <a:solidFill>
              <a:schemeClr val="accent3"/>
            </a:solidFill>
            <a:prstDash val="dot"/>
            <a:round/>
            <a:headEnd type="none" w="med" len="med"/>
            <a:tailEnd type="none" w="med" len="med"/>
          </a:ln>
        </p:spPr>
      </p:cxnSp>
      <p:cxnSp>
        <p:nvCxnSpPr>
          <p:cNvPr id="32" name="Google Shape;32;p2"/>
          <p:cNvCxnSpPr/>
          <p:nvPr/>
        </p:nvCxnSpPr>
        <p:spPr>
          <a:xfrm rot="10800000">
            <a:off x="8285625" y="-877625"/>
            <a:ext cx="0" cy="1304100"/>
          </a:xfrm>
          <a:prstGeom prst="straightConnector1">
            <a:avLst/>
          </a:prstGeom>
          <a:noFill/>
          <a:ln w="9525" cap="flat" cmpd="sng">
            <a:solidFill>
              <a:schemeClr val="accent3"/>
            </a:solidFill>
            <a:prstDash val="dot"/>
            <a:round/>
            <a:headEnd type="none" w="med" len="med"/>
            <a:tailEnd type="none" w="med" len="med"/>
          </a:ln>
        </p:spPr>
      </p:cxnSp>
      <p:cxnSp>
        <p:nvCxnSpPr>
          <p:cNvPr id="33" name="Google Shape;33;p2"/>
          <p:cNvCxnSpPr/>
          <p:nvPr/>
        </p:nvCxnSpPr>
        <p:spPr>
          <a:xfrm rot="10800000">
            <a:off x="5829700" y="-143500"/>
            <a:ext cx="0" cy="1304100"/>
          </a:xfrm>
          <a:prstGeom prst="straightConnector1">
            <a:avLst/>
          </a:prstGeom>
          <a:noFill/>
          <a:ln w="9525" cap="flat" cmpd="sng">
            <a:solidFill>
              <a:schemeClr val="accent3"/>
            </a:solidFill>
            <a:prstDash val="dot"/>
            <a:round/>
            <a:headEnd type="none" w="med" len="med"/>
            <a:tailEnd type="none" w="med" len="med"/>
          </a:ln>
        </p:spPr>
      </p:cxnSp>
      <p:cxnSp>
        <p:nvCxnSpPr>
          <p:cNvPr id="34" name="Google Shape;34;p2"/>
          <p:cNvCxnSpPr/>
          <p:nvPr/>
        </p:nvCxnSpPr>
        <p:spPr>
          <a:xfrm rot="10800000">
            <a:off x="7739775" y="426475"/>
            <a:ext cx="0" cy="1734900"/>
          </a:xfrm>
          <a:prstGeom prst="straightConnector1">
            <a:avLst/>
          </a:prstGeom>
          <a:noFill/>
          <a:ln w="9525" cap="flat" cmpd="sng">
            <a:solidFill>
              <a:schemeClr val="accent3"/>
            </a:solidFill>
            <a:prstDash val="dot"/>
            <a:round/>
            <a:headEnd type="none" w="med" len="med"/>
            <a:tailEnd type="none" w="med" len="med"/>
          </a:ln>
        </p:spPr>
      </p:cxnSp>
      <p:sp>
        <p:nvSpPr>
          <p:cNvPr id="35" name="Google Shape;35;p2"/>
          <p:cNvSpPr txBox="1">
            <a:spLocks noGrp="1"/>
          </p:cNvSpPr>
          <p:nvPr>
            <p:ph type="ctrTitle"/>
          </p:nvPr>
        </p:nvSpPr>
        <p:spPr>
          <a:xfrm>
            <a:off x="713100" y="814375"/>
            <a:ext cx="5987700" cy="3026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800"/>
              <a:buNone/>
              <a:defRPr sz="4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6" name="Google Shape;36;p2"/>
          <p:cNvSpPr txBox="1">
            <a:spLocks noGrp="1"/>
          </p:cNvSpPr>
          <p:nvPr>
            <p:ph type="subTitle" idx="1"/>
          </p:nvPr>
        </p:nvSpPr>
        <p:spPr>
          <a:xfrm>
            <a:off x="713100" y="3841150"/>
            <a:ext cx="4271100" cy="40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0"/>
        <p:cNvGrpSpPr/>
        <p:nvPr/>
      </p:nvGrpSpPr>
      <p:grpSpPr>
        <a:xfrm>
          <a:off x="0" y="0"/>
          <a:ext cx="0" cy="0"/>
          <a:chOff x="0" y="0"/>
          <a:chExt cx="0" cy="0"/>
        </a:xfrm>
      </p:grpSpPr>
      <p:sp>
        <p:nvSpPr>
          <p:cNvPr id="261" name="Google Shape;261;p11"/>
          <p:cNvSpPr txBox="1">
            <a:spLocks noGrp="1"/>
          </p:cNvSpPr>
          <p:nvPr>
            <p:ph type="title" hasCustomPrompt="1"/>
          </p:nvPr>
        </p:nvSpPr>
        <p:spPr>
          <a:xfrm>
            <a:off x="1512550" y="1823750"/>
            <a:ext cx="6118800" cy="115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62" name="Google Shape;262;p11"/>
          <p:cNvSpPr txBox="1">
            <a:spLocks noGrp="1"/>
          </p:cNvSpPr>
          <p:nvPr>
            <p:ph type="body" idx="1"/>
          </p:nvPr>
        </p:nvSpPr>
        <p:spPr>
          <a:xfrm>
            <a:off x="2020673" y="2900603"/>
            <a:ext cx="5102700" cy="3870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6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263" name="Google Shape;263;p11"/>
          <p:cNvSpPr/>
          <p:nvPr/>
        </p:nvSpPr>
        <p:spPr>
          <a:xfrm>
            <a:off x="3139625" y="42177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1"/>
          <p:cNvSpPr/>
          <p:nvPr/>
        </p:nvSpPr>
        <p:spPr>
          <a:xfrm flipH="1">
            <a:off x="519600" y="2586050"/>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5" name="Google Shape;265;p11"/>
          <p:cNvCxnSpPr/>
          <p:nvPr/>
        </p:nvCxnSpPr>
        <p:spPr>
          <a:xfrm rot="10800000">
            <a:off x="591750" y="1558525"/>
            <a:ext cx="0" cy="920700"/>
          </a:xfrm>
          <a:prstGeom prst="straightConnector1">
            <a:avLst/>
          </a:prstGeom>
          <a:noFill/>
          <a:ln w="9525" cap="flat" cmpd="sng">
            <a:solidFill>
              <a:schemeClr val="accent3"/>
            </a:solidFill>
            <a:prstDash val="dot"/>
            <a:round/>
            <a:headEnd type="none" w="med" len="med"/>
            <a:tailEnd type="none" w="med" len="med"/>
          </a:ln>
        </p:spPr>
      </p:cxnSp>
      <p:sp>
        <p:nvSpPr>
          <p:cNvPr id="266" name="Google Shape;266;p11"/>
          <p:cNvSpPr/>
          <p:nvPr/>
        </p:nvSpPr>
        <p:spPr>
          <a:xfrm flipH="1">
            <a:off x="539000" y="2804650"/>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178906"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1"/>
          <p:cNvSpPr/>
          <p:nvPr/>
        </p:nvSpPr>
        <p:spPr>
          <a:xfrm flipH="1">
            <a:off x="170375"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9" name="Google Shape;269;p11"/>
          <p:cNvCxnSpPr/>
          <p:nvPr/>
        </p:nvCxnSpPr>
        <p:spPr>
          <a:xfrm rot="10800000">
            <a:off x="219300"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270" name="Google Shape;270;p11"/>
          <p:cNvSpPr/>
          <p:nvPr/>
        </p:nvSpPr>
        <p:spPr>
          <a:xfrm flipH="1">
            <a:off x="339174" y="4763200"/>
            <a:ext cx="126000" cy="12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1"/>
          <p:cNvSpPr/>
          <p:nvPr/>
        </p:nvSpPr>
        <p:spPr>
          <a:xfrm flipH="1">
            <a:off x="312400" y="4494724"/>
            <a:ext cx="179400" cy="179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2" name="Google Shape;272;p11"/>
          <p:cNvCxnSpPr/>
          <p:nvPr/>
        </p:nvCxnSpPr>
        <p:spPr>
          <a:xfrm rot="10800000">
            <a:off x="402125" y="3452450"/>
            <a:ext cx="0" cy="915300"/>
          </a:xfrm>
          <a:prstGeom prst="straightConnector1">
            <a:avLst/>
          </a:prstGeom>
          <a:noFill/>
          <a:ln w="9525" cap="flat" cmpd="sng">
            <a:solidFill>
              <a:schemeClr val="accent3"/>
            </a:solidFill>
            <a:prstDash val="dot"/>
            <a:round/>
            <a:headEnd type="none" w="med" len="med"/>
            <a:tailEnd type="none" w="med" len="med"/>
          </a:ln>
        </p:spPr>
      </p:cxnSp>
      <p:sp>
        <p:nvSpPr>
          <p:cNvPr id="273" name="Google Shape;273;p11"/>
          <p:cNvSpPr/>
          <p:nvPr/>
        </p:nvSpPr>
        <p:spPr>
          <a:xfrm flipH="1">
            <a:off x="8952650" y="1828100"/>
            <a:ext cx="83400" cy="8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4" name="Google Shape;274;p11"/>
          <p:cNvCxnSpPr/>
          <p:nvPr/>
        </p:nvCxnSpPr>
        <p:spPr>
          <a:xfrm rot="10800000">
            <a:off x="8996450" y="357900"/>
            <a:ext cx="0" cy="1365000"/>
          </a:xfrm>
          <a:prstGeom prst="straightConnector1">
            <a:avLst/>
          </a:prstGeom>
          <a:noFill/>
          <a:ln w="9525" cap="flat" cmpd="sng">
            <a:solidFill>
              <a:schemeClr val="accent3"/>
            </a:solidFill>
            <a:prstDash val="dot"/>
            <a:round/>
            <a:headEnd type="none" w="med" len="med"/>
            <a:tailEnd type="none" w="med" len="med"/>
          </a:ln>
        </p:spPr>
      </p:cxnSp>
      <p:sp>
        <p:nvSpPr>
          <p:cNvPr id="275" name="Google Shape;275;p11"/>
          <p:cNvSpPr/>
          <p:nvPr/>
        </p:nvSpPr>
        <p:spPr>
          <a:xfrm flipH="1">
            <a:off x="8658025" y="66340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flipH="1">
            <a:off x="8854100" y="45477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flipH="1">
            <a:off x="8794850" y="47368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flipH="1">
            <a:off x="7478350" y="451800"/>
            <a:ext cx="88200" cy="8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flipH="1">
            <a:off x="7438875" y="181574"/>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0" name="Google Shape;280;p11"/>
          <p:cNvCxnSpPr/>
          <p:nvPr/>
        </p:nvCxnSpPr>
        <p:spPr>
          <a:xfrm rot="10800000">
            <a:off x="7522550" y="-804025"/>
            <a:ext cx="0" cy="915300"/>
          </a:xfrm>
          <a:prstGeom prst="straightConnector1">
            <a:avLst/>
          </a:prstGeom>
          <a:noFill/>
          <a:ln w="9525" cap="flat" cmpd="sng">
            <a:solidFill>
              <a:schemeClr val="accent3"/>
            </a:solidFill>
            <a:prstDash val="dot"/>
            <a:round/>
            <a:headEnd type="none" w="med" len="med"/>
            <a:tailEnd type="none" w="med" len="med"/>
          </a:ln>
        </p:spPr>
      </p:cxnSp>
      <p:sp>
        <p:nvSpPr>
          <p:cNvPr id="281" name="Google Shape;281;p11"/>
          <p:cNvSpPr/>
          <p:nvPr/>
        </p:nvSpPr>
        <p:spPr>
          <a:xfrm flipH="1">
            <a:off x="6092475" y="183738"/>
            <a:ext cx="156900" cy="15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flipH="1">
            <a:off x="6141000" y="444875"/>
            <a:ext cx="60000" cy="6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3" name="Google Shape;283;p11"/>
          <p:cNvCxnSpPr/>
          <p:nvPr/>
        </p:nvCxnSpPr>
        <p:spPr>
          <a:xfrm rot="10800000">
            <a:off x="6047275" y="4889200"/>
            <a:ext cx="0" cy="580200"/>
          </a:xfrm>
          <a:prstGeom prst="straightConnector1">
            <a:avLst/>
          </a:prstGeom>
          <a:noFill/>
          <a:ln w="9525" cap="flat" cmpd="sng">
            <a:solidFill>
              <a:schemeClr val="accent3"/>
            </a:solidFill>
            <a:prstDash val="dot"/>
            <a:round/>
            <a:headEnd type="none" w="med" len="med"/>
            <a:tailEnd type="none" w="med" len="med"/>
          </a:ln>
        </p:spPr>
      </p:cxnSp>
      <p:cxnSp>
        <p:nvCxnSpPr>
          <p:cNvPr id="284" name="Google Shape;284;p11"/>
          <p:cNvCxnSpPr/>
          <p:nvPr/>
        </p:nvCxnSpPr>
        <p:spPr>
          <a:xfrm rot="10800000">
            <a:off x="4425850" y="4547825"/>
            <a:ext cx="0" cy="749400"/>
          </a:xfrm>
          <a:prstGeom prst="straightConnector1">
            <a:avLst/>
          </a:prstGeom>
          <a:noFill/>
          <a:ln w="9525" cap="flat" cmpd="sng">
            <a:solidFill>
              <a:schemeClr val="accent3"/>
            </a:solidFill>
            <a:prstDash val="dot"/>
            <a:round/>
            <a:headEnd type="none" w="med" len="med"/>
            <a:tailEnd type="none" w="med" len="med"/>
          </a:ln>
        </p:spPr>
      </p:cxnSp>
      <p:cxnSp>
        <p:nvCxnSpPr>
          <p:cNvPr id="285" name="Google Shape;285;p11"/>
          <p:cNvCxnSpPr/>
          <p:nvPr/>
        </p:nvCxnSpPr>
        <p:spPr>
          <a:xfrm rot="10800000">
            <a:off x="8359888" y="4632425"/>
            <a:ext cx="0" cy="580200"/>
          </a:xfrm>
          <a:prstGeom prst="straightConnector1">
            <a:avLst/>
          </a:prstGeom>
          <a:noFill/>
          <a:ln w="9525" cap="flat" cmpd="sng">
            <a:solidFill>
              <a:schemeClr val="accent3"/>
            </a:solidFill>
            <a:prstDash val="dot"/>
            <a:round/>
            <a:headEnd type="none" w="med" len="med"/>
            <a:tailEnd type="none" w="med" len="med"/>
          </a:ln>
        </p:spPr>
      </p:cxnSp>
      <p:sp>
        <p:nvSpPr>
          <p:cNvPr id="286" name="Google Shape;286;p11"/>
          <p:cNvSpPr/>
          <p:nvPr/>
        </p:nvSpPr>
        <p:spPr>
          <a:xfrm flipH="1">
            <a:off x="8707075" y="3398625"/>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7" name="Google Shape;287;p11"/>
          <p:cNvCxnSpPr/>
          <p:nvPr/>
        </p:nvCxnSpPr>
        <p:spPr>
          <a:xfrm rot="10800000">
            <a:off x="8779225" y="2371100"/>
            <a:ext cx="0" cy="920700"/>
          </a:xfrm>
          <a:prstGeom prst="straightConnector1">
            <a:avLst/>
          </a:prstGeom>
          <a:noFill/>
          <a:ln w="9525" cap="flat" cmpd="sng">
            <a:solidFill>
              <a:schemeClr val="accent3"/>
            </a:solidFill>
            <a:prstDash val="dot"/>
            <a:round/>
            <a:headEnd type="none" w="med" len="med"/>
            <a:tailEnd type="none" w="med" len="med"/>
          </a:ln>
        </p:spPr>
      </p:cxnSp>
      <p:sp>
        <p:nvSpPr>
          <p:cNvPr id="288" name="Google Shape;288;p11"/>
          <p:cNvSpPr/>
          <p:nvPr/>
        </p:nvSpPr>
        <p:spPr>
          <a:xfrm flipH="1">
            <a:off x="8726475" y="3617225"/>
            <a:ext cx="105600" cy="10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rot="10800000" flipH="1">
            <a:off x="1560350" y="347975"/>
            <a:ext cx="156900" cy="1569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rot="10800000" flipH="1">
            <a:off x="1608725" y="183738"/>
            <a:ext cx="60000" cy="600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11"/>
          <p:cNvCxnSpPr/>
          <p:nvPr/>
        </p:nvCxnSpPr>
        <p:spPr>
          <a:xfrm rot="10800000">
            <a:off x="3515450" y="-401425"/>
            <a:ext cx="0" cy="7494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293"/>
        <p:cNvGrpSpPr/>
        <p:nvPr/>
      </p:nvGrpSpPr>
      <p:grpSpPr>
        <a:xfrm>
          <a:off x="0" y="0"/>
          <a:ext cx="0" cy="0"/>
          <a:chOff x="0" y="0"/>
          <a:chExt cx="0" cy="0"/>
        </a:xfrm>
      </p:grpSpPr>
      <p:sp>
        <p:nvSpPr>
          <p:cNvPr id="294" name="Google Shape;294;p13"/>
          <p:cNvSpPr/>
          <p:nvPr/>
        </p:nvSpPr>
        <p:spPr>
          <a:xfrm>
            <a:off x="8749675" y="2375450"/>
            <a:ext cx="100800" cy="10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331275" y="4537900"/>
            <a:ext cx="144000" cy="144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7450325" y="321988"/>
            <a:ext cx="83100" cy="831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7368400" y="511113"/>
            <a:ext cx="246900" cy="246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8689500" y="2639975"/>
            <a:ext cx="221100" cy="2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8168675" y="4663550"/>
            <a:ext cx="79800" cy="79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8758350" y="3412825"/>
            <a:ext cx="83400" cy="8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310300" y="1434288"/>
            <a:ext cx="83100" cy="83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261597" y="1656625"/>
            <a:ext cx="180600" cy="18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8248475" y="1104225"/>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4" name="Google Shape;304;p13"/>
          <p:cNvCxnSpPr/>
          <p:nvPr/>
        </p:nvCxnSpPr>
        <p:spPr>
          <a:xfrm rot="10800000">
            <a:off x="8800075" y="473525"/>
            <a:ext cx="0" cy="1738200"/>
          </a:xfrm>
          <a:prstGeom prst="straightConnector1">
            <a:avLst/>
          </a:prstGeom>
          <a:noFill/>
          <a:ln w="9525" cap="flat" cmpd="sng">
            <a:solidFill>
              <a:schemeClr val="accent3"/>
            </a:solidFill>
            <a:prstDash val="dot"/>
            <a:round/>
            <a:headEnd type="none" w="med" len="med"/>
            <a:tailEnd type="none" w="med" len="med"/>
          </a:ln>
        </p:spPr>
      </p:cxnSp>
      <p:cxnSp>
        <p:nvCxnSpPr>
          <p:cNvPr id="305" name="Google Shape;305;p13"/>
          <p:cNvCxnSpPr/>
          <p:nvPr/>
        </p:nvCxnSpPr>
        <p:spPr>
          <a:xfrm rot="10800000">
            <a:off x="409663" y="2794675"/>
            <a:ext cx="0" cy="1599900"/>
          </a:xfrm>
          <a:prstGeom prst="straightConnector1">
            <a:avLst/>
          </a:prstGeom>
          <a:noFill/>
          <a:ln w="9525" cap="flat" cmpd="sng">
            <a:solidFill>
              <a:schemeClr val="accent3"/>
            </a:solidFill>
            <a:prstDash val="dot"/>
            <a:round/>
            <a:headEnd type="none" w="med" len="med"/>
            <a:tailEnd type="none" w="med" len="med"/>
          </a:ln>
        </p:spPr>
      </p:cxnSp>
      <p:cxnSp>
        <p:nvCxnSpPr>
          <p:cNvPr id="306" name="Google Shape;306;p13"/>
          <p:cNvCxnSpPr/>
          <p:nvPr/>
        </p:nvCxnSpPr>
        <p:spPr>
          <a:xfrm rot="10800000">
            <a:off x="353325" y="-304825"/>
            <a:ext cx="0" cy="1599900"/>
          </a:xfrm>
          <a:prstGeom prst="straightConnector1">
            <a:avLst/>
          </a:prstGeom>
          <a:noFill/>
          <a:ln w="9525" cap="flat" cmpd="sng">
            <a:solidFill>
              <a:schemeClr val="accent3"/>
            </a:solidFill>
            <a:prstDash val="dot"/>
            <a:round/>
            <a:headEnd type="none" w="med" len="med"/>
            <a:tailEnd type="none" w="med" len="med"/>
          </a:ln>
        </p:spPr>
      </p:cxnSp>
      <p:cxnSp>
        <p:nvCxnSpPr>
          <p:cNvPr id="307" name="Google Shape;307;p13"/>
          <p:cNvCxnSpPr/>
          <p:nvPr/>
        </p:nvCxnSpPr>
        <p:spPr>
          <a:xfrm rot="10800000">
            <a:off x="7924800" y="-1071050"/>
            <a:ext cx="0" cy="1738200"/>
          </a:xfrm>
          <a:prstGeom prst="straightConnector1">
            <a:avLst/>
          </a:prstGeom>
          <a:noFill/>
          <a:ln w="9525" cap="flat" cmpd="sng">
            <a:solidFill>
              <a:schemeClr val="accent3"/>
            </a:solidFill>
            <a:prstDash val="dot"/>
            <a:round/>
            <a:headEnd type="none" w="med" len="med"/>
            <a:tailEnd type="none" w="med" len="med"/>
          </a:ln>
        </p:spPr>
      </p:cxnSp>
      <p:cxnSp>
        <p:nvCxnSpPr>
          <p:cNvPr id="308" name="Google Shape;308;p13"/>
          <p:cNvCxnSpPr/>
          <p:nvPr/>
        </p:nvCxnSpPr>
        <p:spPr>
          <a:xfrm rot="10800000">
            <a:off x="1257550" y="-1425825"/>
            <a:ext cx="0" cy="1738200"/>
          </a:xfrm>
          <a:prstGeom prst="straightConnector1">
            <a:avLst/>
          </a:prstGeom>
          <a:noFill/>
          <a:ln w="9525" cap="flat" cmpd="sng">
            <a:solidFill>
              <a:schemeClr val="accent3"/>
            </a:solidFill>
            <a:prstDash val="dot"/>
            <a:round/>
            <a:headEnd type="none" w="med" len="med"/>
            <a:tailEnd type="none" w="med" len="med"/>
          </a:ln>
        </p:spPr>
      </p:cxnSp>
      <p:cxnSp>
        <p:nvCxnSpPr>
          <p:cNvPr id="309" name="Google Shape;309;p13"/>
          <p:cNvCxnSpPr/>
          <p:nvPr/>
        </p:nvCxnSpPr>
        <p:spPr>
          <a:xfrm rot="10800000">
            <a:off x="1521150" y="4484450"/>
            <a:ext cx="0" cy="438000"/>
          </a:xfrm>
          <a:prstGeom prst="straightConnector1">
            <a:avLst/>
          </a:prstGeom>
          <a:noFill/>
          <a:ln w="9525" cap="flat" cmpd="sng">
            <a:solidFill>
              <a:schemeClr val="accent3"/>
            </a:solidFill>
            <a:prstDash val="dot"/>
            <a:round/>
            <a:headEnd type="none" w="med" len="med"/>
            <a:tailEnd type="none" w="med" len="med"/>
          </a:ln>
        </p:spPr>
      </p:cxnSp>
      <p:cxnSp>
        <p:nvCxnSpPr>
          <p:cNvPr id="310" name="Google Shape;310;p13"/>
          <p:cNvCxnSpPr/>
          <p:nvPr/>
        </p:nvCxnSpPr>
        <p:spPr>
          <a:xfrm rot="10800000">
            <a:off x="713100" y="3316975"/>
            <a:ext cx="0" cy="438000"/>
          </a:xfrm>
          <a:prstGeom prst="straightConnector1">
            <a:avLst/>
          </a:prstGeom>
          <a:noFill/>
          <a:ln w="9525" cap="flat" cmpd="sng">
            <a:solidFill>
              <a:schemeClr val="accent3"/>
            </a:solidFill>
            <a:prstDash val="dot"/>
            <a:round/>
            <a:headEnd type="none" w="med" len="med"/>
            <a:tailEnd type="none" w="med" len="med"/>
          </a:ln>
        </p:spPr>
      </p:cxnSp>
      <p:cxnSp>
        <p:nvCxnSpPr>
          <p:cNvPr id="311" name="Google Shape;311;p13"/>
          <p:cNvCxnSpPr/>
          <p:nvPr/>
        </p:nvCxnSpPr>
        <p:spPr>
          <a:xfrm rot="10800000">
            <a:off x="8993525" y="4445750"/>
            <a:ext cx="0" cy="903000"/>
          </a:xfrm>
          <a:prstGeom prst="straightConnector1">
            <a:avLst/>
          </a:prstGeom>
          <a:noFill/>
          <a:ln w="9525" cap="flat" cmpd="sng">
            <a:solidFill>
              <a:schemeClr val="accent3"/>
            </a:solidFill>
            <a:prstDash val="dot"/>
            <a:round/>
            <a:headEnd type="none" w="med" len="med"/>
            <a:tailEnd type="none" w="med" len="med"/>
          </a:ln>
        </p:spPr>
      </p:cxnSp>
      <p:sp>
        <p:nvSpPr>
          <p:cNvPr id="312" name="Google Shape;312;p13"/>
          <p:cNvSpPr/>
          <p:nvPr/>
        </p:nvSpPr>
        <p:spPr>
          <a:xfrm>
            <a:off x="7332850" y="4857350"/>
            <a:ext cx="79800" cy="798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txBox="1">
            <a:spLocks noGrp="1"/>
          </p:cNvSpPr>
          <p:nvPr>
            <p:ph type="title"/>
          </p:nvPr>
        </p:nvSpPr>
        <p:spPr>
          <a:xfrm>
            <a:off x="1949100" y="540000"/>
            <a:ext cx="52458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Clr>
                <a:schemeClr val="dk2"/>
              </a:buClr>
              <a:buSzPts val="2800"/>
              <a:buNone/>
              <a:defRPr>
                <a:solidFill>
                  <a:schemeClr val="dk2"/>
                </a:solidFill>
                <a:latin typeface="Roboto"/>
                <a:ea typeface="Roboto"/>
                <a:cs typeface="Roboto"/>
                <a:sym typeface="Roboto"/>
              </a:defRPr>
            </a:lvl2pPr>
            <a:lvl3pPr lvl="2" rtl="0">
              <a:spcBef>
                <a:spcPts val="0"/>
              </a:spcBef>
              <a:spcAft>
                <a:spcPts val="0"/>
              </a:spcAft>
              <a:buClr>
                <a:schemeClr val="dk2"/>
              </a:buClr>
              <a:buSzPts val="2800"/>
              <a:buNone/>
              <a:defRPr>
                <a:solidFill>
                  <a:schemeClr val="dk2"/>
                </a:solidFill>
                <a:latin typeface="Roboto"/>
                <a:ea typeface="Roboto"/>
                <a:cs typeface="Roboto"/>
                <a:sym typeface="Roboto"/>
              </a:defRPr>
            </a:lvl3pPr>
            <a:lvl4pPr lvl="3" rtl="0">
              <a:spcBef>
                <a:spcPts val="0"/>
              </a:spcBef>
              <a:spcAft>
                <a:spcPts val="0"/>
              </a:spcAft>
              <a:buClr>
                <a:schemeClr val="dk2"/>
              </a:buClr>
              <a:buSzPts val="2800"/>
              <a:buNone/>
              <a:defRPr>
                <a:solidFill>
                  <a:schemeClr val="dk2"/>
                </a:solidFill>
                <a:latin typeface="Roboto"/>
                <a:ea typeface="Roboto"/>
                <a:cs typeface="Roboto"/>
                <a:sym typeface="Roboto"/>
              </a:defRPr>
            </a:lvl4pPr>
            <a:lvl5pPr lvl="4" rtl="0">
              <a:spcBef>
                <a:spcPts val="0"/>
              </a:spcBef>
              <a:spcAft>
                <a:spcPts val="0"/>
              </a:spcAft>
              <a:buClr>
                <a:schemeClr val="dk2"/>
              </a:buClr>
              <a:buSzPts val="2800"/>
              <a:buNone/>
              <a:defRPr>
                <a:solidFill>
                  <a:schemeClr val="dk2"/>
                </a:solidFill>
                <a:latin typeface="Roboto"/>
                <a:ea typeface="Roboto"/>
                <a:cs typeface="Roboto"/>
                <a:sym typeface="Roboto"/>
              </a:defRPr>
            </a:lvl5pPr>
            <a:lvl6pPr lvl="5" rtl="0">
              <a:spcBef>
                <a:spcPts val="0"/>
              </a:spcBef>
              <a:spcAft>
                <a:spcPts val="0"/>
              </a:spcAft>
              <a:buClr>
                <a:schemeClr val="dk2"/>
              </a:buClr>
              <a:buSzPts val="2800"/>
              <a:buNone/>
              <a:defRPr>
                <a:solidFill>
                  <a:schemeClr val="dk2"/>
                </a:solidFill>
                <a:latin typeface="Roboto"/>
                <a:ea typeface="Roboto"/>
                <a:cs typeface="Roboto"/>
                <a:sym typeface="Roboto"/>
              </a:defRPr>
            </a:lvl6pPr>
            <a:lvl7pPr lvl="6" rtl="0">
              <a:spcBef>
                <a:spcPts val="0"/>
              </a:spcBef>
              <a:spcAft>
                <a:spcPts val="0"/>
              </a:spcAft>
              <a:buClr>
                <a:schemeClr val="dk2"/>
              </a:buClr>
              <a:buSzPts val="2800"/>
              <a:buNone/>
              <a:defRPr>
                <a:solidFill>
                  <a:schemeClr val="dk2"/>
                </a:solidFill>
                <a:latin typeface="Roboto"/>
                <a:ea typeface="Roboto"/>
                <a:cs typeface="Roboto"/>
                <a:sym typeface="Roboto"/>
              </a:defRPr>
            </a:lvl7pPr>
            <a:lvl8pPr lvl="7" rtl="0">
              <a:spcBef>
                <a:spcPts val="0"/>
              </a:spcBef>
              <a:spcAft>
                <a:spcPts val="0"/>
              </a:spcAft>
              <a:buClr>
                <a:schemeClr val="dk2"/>
              </a:buClr>
              <a:buSzPts val="2800"/>
              <a:buNone/>
              <a:defRPr>
                <a:solidFill>
                  <a:schemeClr val="dk2"/>
                </a:solidFill>
                <a:latin typeface="Roboto"/>
                <a:ea typeface="Roboto"/>
                <a:cs typeface="Roboto"/>
                <a:sym typeface="Roboto"/>
              </a:defRPr>
            </a:lvl8pPr>
            <a:lvl9pPr lvl="8" rtl="0">
              <a:spcBef>
                <a:spcPts val="0"/>
              </a:spcBef>
              <a:spcAft>
                <a:spcPts val="0"/>
              </a:spcAft>
              <a:buClr>
                <a:schemeClr val="dk2"/>
              </a:buClr>
              <a:buSzPts val="2800"/>
              <a:buNone/>
              <a:defRPr>
                <a:solidFill>
                  <a:schemeClr val="dk2"/>
                </a:solidFill>
                <a:latin typeface="Roboto"/>
                <a:ea typeface="Roboto"/>
                <a:cs typeface="Roboto"/>
                <a:sym typeface="Roboto"/>
              </a:defRPr>
            </a:lvl9pPr>
          </a:lstStyle>
          <a:p>
            <a:endParaRPr/>
          </a:p>
        </p:txBody>
      </p:sp>
      <p:sp>
        <p:nvSpPr>
          <p:cNvPr id="314" name="Google Shape;314;p13"/>
          <p:cNvSpPr txBox="1">
            <a:spLocks noGrp="1"/>
          </p:cNvSpPr>
          <p:nvPr>
            <p:ph type="subTitle" idx="1"/>
          </p:nvPr>
        </p:nvSpPr>
        <p:spPr>
          <a:xfrm>
            <a:off x="1775426" y="2278465"/>
            <a:ext cx="2555700" cy="50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5" name="Google Shape;315;p13"/>
          <p:cNvSpPr txBox="1">
            <a:spLocks noGrp="1"/>
          </p:cNvSpPr>
          <p:nvPr>
            <p:ph type="title" idx="2" hasCustomPrompt="1"/>
          </p:nvPr>
        </p:nvSpPr>
        <p:spPr>
          <a:xfrm>
            <a:off x="2534750" y="1380187"/>
            <a:ext cx="1037100" cy="439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3000"/>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316" name="Google Shape;316;p13"/>
          <p:cNvSpPr txBox="1">
            <a:spLocks noGrp="1"/>
          </p:cNvSpPr>
          <p:nvPr>
            <p:ph type="subTitle" idx="3"/>
          </p:nvPr>
        </p:nvSpPr>
        <p:spPr>
          <a:xfrm>
            <a:off x="4812466" y="2278474"/>
            <a:ext cx="2556000" cy="50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7" name="Google Shape;317;p13"/>
          <p:cNvSpPr txBox="1">
            <a:spLocks noGrp="1"/>
          </p:cNvSpPr>
          <p:nvPr>
            <p:ph type="title" idx="4" hasCustomPrompt="1"/>
          </p:nvPr>
        </p:nvSpPr>
        <p:spPr>
          <a:xfrm>
            <a:off x="5571926" y="1380137"/>
            <a:ext cx="1037100" cy="439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dk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318" name="Google Shape;318;p13"/>
          <p:cNvSpPr txBox="1">
            <a:spLocks noGrp="1"/>
          </p:cNvSpPr>
          <p:nvPr>
            <p:ph type="subTitle" idx="5"/>
          </p:nvPr>
        </p:nvSpPr>
        <p:spPr>
          <a:xfrm>
            <a:off x="1775426" y="4098950"/>
            <a:ext cx="2555700" cy="50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9" name="Google Shape;319;p13"/>
          <p:cNvSpPr txBox="1">
            <a:spLocks noGrp="1"/>
          </p:cNvSpPr>
          <p:nvPr>
            <p:ph type="title" idx="6" hasCustomPrompt="1"/>
          </p:nvPr>
        </p:nvSpPr>
        <p:spPr>
          <a:xfrm>
            <a:off x="2534739" y="3207068"/>
            <a:ext cx="1037100" cy="439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3000"/>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320" name="Google Shape;320;p13"/>
          <p:cNvSpPr txBox="1">
            <a:spLocks noGrp="1"/>
          </p:cNvSpPr>
          <p:nvPr>
            <p:ph type="subTitle" idx="7"/>
          </p:nvPr>
        </p:nvSpPr>
        <p:spPr>
          <a:xfrm>
            <a:off x="4812439" y="4098950"/>
            <a:ext cx="2556000" cy="50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21" name="Google Shape;321;p13"/>
          <p:cNvSpPr txBox="1">
            <a:spLocks noGrp="1"/>
          </p:cNvSpPr>
          <p:nvPr>
            <p:ph type="title" idx="8" hasCustomPrompt="1"/>
          </p:nvPr>
        </p:nvSpPr>
        <p:spPr>
          <a:xfrm>
            <a:off x="5571926" y="3207089"/>
            <a:ext cx="1037100" cy="439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dk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322" name="Google Shape;322;p13"/>
          <p:cNvSpPr txBox="1">
            <a:spLocks noGrp="1"/>
          </p:cNvSpPr>
          <p:nvPr>
            <p:ph type="subTitle" idx="9"/>
          </p:nvPr>
        </p:nvSpPr>
        <p:spPr>
          <a:xfrm>
            <a:off x="1775441" y="1991375"/>
            <a:ext cx="2555700" cy="43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a:ea typeface="Roboto Mono"/>
                <a:cs typeface="Roboto Mono"/>
                <a:sym typeface="Roboto Mon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23" name="Google Shape;323;p13"/>
          <p:cNvSpPr txBox="1">
            <a:spLocks noGrp="1"/>
          </p:cNvSpPr>
          <p:nvPr>
            <p:ph type="subTitle" idx="13"/>
          </p:nvPr>
        </p:nvSpPr>
        <p:spPr>
          <a:xfrm>
            <a:off x="4812412" y="1991375"/>
            <a:ext cx="2556000" cy="43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a:ea typeface="Roboto Mono"/>
                <a:cs typeface="Roboto Mono"/>
                <a:sym typeface="Roboto Mon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24" name="Google Shape;324;p13"/>
          <p:cNvSpPr txBox="1">
            <a:spLocks noGrp="1"/>
          </p:cNvSpPr>
          <p:nvPr>
            <p:ph type="subTitle" idx="14"/>
          </p:nvPr>
        </p:nvSpPr>
        <p:spPr>
          <a:xfrm>
            <a:off x="1775590" y="3811851"/>
            <a:ext cx="2555700" cy="43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a:ea typeface="Roboto Mono"/>
                <a:cs typeface="Roboto Mono"/>
                <a:sym typeface="Roboto Mon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25" name="Google Shape;325;p13"/>
          <p:cNvSpPr txBox="1">
            <a:spLocks noGrp="1"/>
          </p:cNvSpPr>
          <p:nvPr>
            <p:ph type="subTitle" idx="15"/>
          </p:nvPr>
        </p:nvSpPr>
        <p:spPr>
          <a:xfrm>
            <a:off x="4812561" y="3811850"/>
            <a:ext cx="2556000" cy="43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a:ea typeface="Roboto Mono"/>
                <a:cs typeface="Roboto Mono"/>
                <a:sym typeface="Roboto Mon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3_1">
    <p:spTree>
      <p:nvGrpSpPr>
        <p:cNvPr id="1" name="Shape 326"/>
        <p:cNvGrpSpPr/>
        <p:nvPr/>
      </p:nvGrpSpPr>
      <p:grpSpPr>
        <a:xfrm>
          <a:off x="0" y="0"/>
          <a:ext cx="0" cy="0"/>
          <a:chOff x="0" y="0"/>
          <a:chExt cx="0" cy="0"/>
        </a:xfrm>
      </p:grpSpPr>
      <p:sp>
        <p:nvSpPr>
          <p:cNvPr id="327" name="Google Shape;327;p14"/>
          <p:cNvSpPr txBox="1">
            <a:spLocks noGrp="1"/>
          </p:cNvSpPr>
          <p:nvPr>
            <p:ph type="title"/>
          </p:nvPr>
        </p:nvSpPr>
        <p:spPr>
          <a:xfrm>
            <a:off x="720000" y="3386244"/>
            <a:ext cx="3848700" cy="3981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dk2"/>
              </a:buClr>
              <a:buSzPts val="1400"/>
              <a:buNone/>
              <a:defRPr sz="1800">
                <a:solidFill>
                  <a:schemeClr val="dk2"/>
                </a:solidFill>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28" name="Google Shape;328;p14"/>
          <p:cNvSpPr txBox="1">
            <a:spLocks noGrp="1"/>
          </p:cNvSpPr>
          <p:nvPr>
            <p:ph type="subTitle" idx="1"/>
          </p:nvPr>
        </p:nvSpPr>
        <p:spPr>
          <a:xfrm>
            <a:off x="720000" y="1418350"/>
            <a:ext cx="5165100" cy="1930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29" name="Google Shape;329;p14"/>
          <p:cNvSpPr/>
          <p:nvPr/>
        </p:nvSpPr>
        <p:spPr>
          <a:xfrm>
            <a:off x="1378600" y="488097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4"/>
          <p:cNvSpPr/>
          <p:nvPr/>
        </p:nvSpPr>
        <p:spPr>
          <a:xfrm flipH="1">
            <a:off x="121275" y="2586050"/>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 name="Google Shape;331;p14"/>
          <p:cNvCxnSpPr/>
          <p:nvPr/>
        </p:nvCxnSpPr>
        <p:spPr>
          <a:xfrm rot="10800000">
            <a:off x="193425" y="1558525"/>
            <a:ext cx="0" cy="920700"/>
          </a:xfrm>
          <a:prstGeom prst="straightConnector1">
            <a:avLst/>
          </a:prstGeom>
          <a:noFill/>
          <a:ln w="9525" cap="flat" cmpd="sng">
            <a:solidFill>
              <a:schemeClr val="accent3"/>
            </a:solidFill>
            <a:prstDash val="dot"/>
            <a:round/>
            <a:headEnd type="none" w="med" len="med"/>
            <a:tailEnd type="none" w="med" len="med"/>
          </a:ln>
        </p:spPr>
      </p:cxnSp>
      <p:sp>
        <p:nvSpPr>
          <p:cNvPr id="332" name="Google Shape;332;p14"/>
          <p:cNvSpPr/>
          <p:nvPr/>
        </p:nvSpPr>
        <p:spPr>
          <a:xfrm flipH="1">
            <a:off x="140675" y="2804650"/>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4"/>
          <p:cNvSpPr/>
          <p:nvPr/>
        </p:nvSpPr>
        <p:spPr>
          <a:xfrm flipH="1">
            <a:off x="8505531" y="1844802"/>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4"/>
          <p:cNvSpPr/>
          <p:nvPr/>
        </p:nvSpPr>
        <p:spPr>
          <a:xfrm flipH="1">
            <a:off x="8497000" y="1662850"/>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5" name="Google Shape;335;p14"/>
          <p:cNvCxnSpPr/>
          <p:nvPr/>
        </p:nvCxnSpPr>
        <p:spPr>
          <a:xfrm rot="10800000">
            <a:off x="8545925" y="663400"/>
            <a:ext cx="0" cy="915300"/>
          </a:xfrm>
          <a:prstGeom prst="straightConnector1">
            <a:avLst/>
          </a:prstGeom>
          <a:noFill/>
          <a:ln w="9525" cap="flat" cmpd="sng">
            <a:solidFill>
              <a:schemeClr val="accent3"/>
            </a:solidFill>
            <a:prstDash val="dot"/>
            <a:round/>
            <a:headEnd type="none" w="med" len="med"/>
            <a:tailEnd type="none" w="med" len="med"/>
          </a:ln>
        </p:spPr>
      </p:cxnSp>
      <p:sp>
        <p:nvSpPr>
          <p:cNvPr id="336" name="Google Shape;336;p14"/>
          <p:cNvSpPr/>
          <p:nvPr/>
        </p:nvSpPr>
        <p:spPr>
          <a:xfrm flipH="1">
            <a:off x="393599" y="4763200"/>
            <a:ext cx="126000" cy="12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4"/>
          <p:cNvSpPr/>
          <p:nvPr/>
        </p:nvSpPr>
        <p:spPr>
          <a:xfrm flipH="1">
            <a:off x="366825" y="4494724"/>
            <a:ext cx="179400" cy="179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 name="Google Shape;338;p14"/>
          <p:cNvCxnSpPr/>
          <p:nvPr/>
        </p:nvCxnSpPr>
        <p:spPr>
          <a:xfrm rot="10800000">
            <a:off x="456550" y="3452450"/>
            <a:ext cx="0" cy="915300"/>
          </a:xfrm>
          <a:prstGeom prst="straightConnector1">
            <a:avLst/>
          </a:prstGeom>
          <a:noFill/>
          <a:ln w="9525" cap="flat" cmpd="sng">
            <a:solidFill>
              <a:schemeClr val="accent3"/>
            </a:solidFill>
            <a:prstDash val="dot"/>
            <a:round/>
            <a:headEnd type="none" w="med" len="med"/>
            <a:tailEnd type="none" w="med" len="med"/>
          </a:ln>
        </p:spPr>
      </p:cxnSp>
      <p:sp>
        <p:nvSpPr>
          <p:cNvPr id="339" name="Google Shape;339;p14"/>
          <p:cNvSpPr/>
          <p:nvPr/>
        </p:nvSpPr>
        <p:spPr>
          <a:xfrm flipH="1">
            <a:off x="562325" y="1828100"/>
            <a:ext cx="83400" cy="8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0" name="Google Shape;340;p14"/>
          <p:cNvCxnSpPr/>
          <p:nvPr/>
        </p:nvCxnSpPr>
        <p:spPr>
          <a:xfrm rot="10800000">
            <a:off x="606125" y="357900"/>
            <a:ext cx="0" cy="1365000"/>
          </a:xfrm>
          <a:prstGeom prst="straightConnector1">
            <a:avLst/>
          </a:prstGeom>
          <a:noFill/>
          <a:ln w="9525" cap="flat" cmpd="sng">
            <a:solidFill>
              <a:schemeClr val="accent3"/>
            </a:solidFill>
            <a:prstDash val="dot"/>
            <a:round/>
            <a:headEnd type="none" w="med" len="med"/>
            <a:tailEnd type="none" w="med" len="med"/>
          </a:ln>
        </p:spPr>
      </p:cxnSp>
      <p:sp>
        <p:nvSpPr>
          <p:cNvPr id="341" name="Google Shape;341;p14"/>
          <p:cNvSpPr/>
          <p:nvPr/>
        </p:nvSpPr>
        <p:spPr>
          <a:xfrm flipH="1">
            <a:off x="267700" y="66340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4"/>
          <p:cNvSpPr/>
          <p:nvPr/>
        </p:nvSpPr>
        <p:spPr>
          <a:xfrm flipH="1">
            <a:off x="8645475" y="45477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4"/>
          <p:cNvSpPr/>
          <p:nvPr/>
        </p:nvSpPr>
        <p:spPr>
          <a:xfrm flipH="1">
            <a:off x="8586225" y="47368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4"/>
          <p:cNvSpPr/>
          <p:nvPr/>
        </p:nvSpPr>
        <p:spPr>
          <a:xfrm flipH="1">
            <a:off x="7480475" y="447496"/>
            <a:ext cx="84000" cy="8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4"/>
          <p:cNvSpPr/>
          <p:nvPr/>
        </p:nvSpPr>
        <p:spPr>
          <a:xfrm flipH="1">
            <a:off x="7442725" y="190050"/>
            <a:ext cx="159600" cy="15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6" name="Google Shape;346;p14"/>
          <p:cNvCxnSpPr/>
          <p:nvPr/>
        </p:nvCxnSpPr>
        <p:spPr>
          <a:xfrm rot="10800000">
            <a:off x="7522550" y="-804025"/>
            <a:ext cx="0" cy="915300"/>
          </a:xfrm>
          <a:prstGeom prst="straightConnector1">
            <a:avLst/>
          </a:prstGeom>
          <a:noFill/>
          <a:ln w="9525" cap="flat" cmpd="sng">
            <a:solidFill>
              <a:schemeClr val="accent3"/>
            </a:solidFill>
            <a:prstDash val="dot"/>
            <a:round/>
            <a:headEnd type="none" w="med" len="med"/>
            <a:tailEnd type="none" w="med" len="med"/>
          </a:ln>
        </p:spPr>
      </p:cxnSp>
      <p:sp>
        <p:nvSpPr>
          <p:cNvPr id="347" name="Google Shape;347;p14"/>
          <p:cNvSpPr/>
          <p:nvPr/>
        </p:nvSpPr>
        <p:spPr>
          <a:xfrm flipH="1">
            <a:off x="6092475" y="183738"/>
            <a:ext cx="156900" cy="15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4"/>
          <p:cNvSpPr/>
          <p:nvPr/>
        </p:nvSpPr>
        <p:spPr>
          <a:xfrm flipH="1">
            <a:off x="6141000" y="444875"/>
            <a:ext cx="60000" cy="6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9" name="Google Shape;349;p14"/>
          <p:cNvCxnSpPr/>
          <p:nvPr/>
        </p:nvCxnSpPr>
        <p:spPr>
          <a:xfrm rot="10800000">
            <a:off x="6047275" y="4889200"/>
            <a:ext cx="0" cy="580200"/>
          </a:xfrm>
          <a:prstGeom prst="straightConnector1">
            <a:avLst/>
          </a:prstGeom>
          <a:noFill/>
          <a:ln w="9525" cap="flat" cmpd="sng">
            <a:solidFill>
              <a:schemeClr val="accent3"/>
            </a:solidFill>
            <a:prstDash val="dot"/>
            <a:round/>
            <a:headEnd type="none" w="med" len="med"/>
            <a:tailEnd type="none" w="med" len="med"/>
          </a:ln>
        </p:spPr>
      </p:cxnSp>
      <p:cxnSp>
        <p:nvCxnSpPr>
          <p:cNvPr id="350" name="Google Shape;350;p14"/>
          <p:cNvCxnSpPr/>
          <p:nvPr/>
        </p:nvCxnSpPr>
        <p:spPr>
          <a:xfrm rot="10800000">
            <a:off x="3515450" y="-391500"/>
            <a:ext cx="0" cy="749400"/>
          </a:xfrm>
          <a:prstGeom prst="straightConnector1">
            <a:avLst/>
          </a:prstGeom>
          <a:noFill/>
          <a:ln w="9525" cap="flat" cmpd="sng">
            <a:solidFill>
              <a:schemeClr val="accent3"/>
            </a:solidFill>
            <a:prstDash val="dot"/>
            <a:round/>
            <a:headEnd type="none" w="med" len="med"/>
            <a:tailEnd type="none" w="med" len="med"/>
          </a:ln>
        </p:spPr>
      </p:cxnSp>
      <p:cxnSp>
        <p:nvCxnSpPr>
          <p:cNvPr id="351" name="Google Shape;351;p14"/>
          <p:cNvCxnSpPr/>
          <p:nvPr/>
        </p:nvCxnSpPr>
        <p:spPr>
          <a:xfrm rot="10800000">
            <a:off x="8359888" y="4632425"/>
            <a:ext cx="0" cy="580200"/>
          </a:xfrm>
          <a:prstGeom prst="straightConnector1">
            <a:avLst/>
          </a:prstGeom>
          <a:noFill/>
          <a:ln w="9525" cap="flat" cmpd="sng">
            <a:solidFill>
              <a:schemeClr val="accent3"/>
            </a:solidFill>
            <a:prstDash val="dot"/>
            <a:round/>
            <a:headEnd type="none" w="med" len="med"/>
            <a:tailEnd type="none" w="med" len="med"/>
          </a:ln>
        </p:spPr>
      </p:cxnSp>
      <p:sp>
        <p:nvSpPr>
          <p:cNvPr id="352" name="Google Shape;352;p14"/>
          <p:cNvSpPr/>
          <p:nvPr/>
        </p:nvSpPr>
        <p:spPr>
          <a:xfrm flipH="1">
            <a:off x="8823500" y="3245800"/>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 name="Google Shape;353;p14"/>
          <p:cNvCxnSpPr/>
          <p:nvPr/>
        </p:nvCxnSpPr>
        <p:spPr>
          <a:xfrm rot="10800000">
            <a:off x="8895650" y="2218275"/>
            <a:ext cx="0" cy="920700"/>
          </a:xfrm>
          <a:prstGeom prst="straightConnector1">
            <a:avLst/>
          </a:prstGeom>
          <a:noFill/>
          <a:ln w="9525" cap="flat" cmpd="sng">
            <a:solidFill>
              <a:schemeClr val="accent3"/>
            </a:solidFill>
            <a:prstDash val="dot"/>
            <a:round/>
            <a:headEnd type="none" w="med" len="med"/>
            <a:tailEnd type="none" w="med" len="med"/>
          </a:ln>
        </p:spPr>
      </p:cxnSp>
      <p:sp>
        <p:nvSpPr>
          <p:cNvPr id="354" name="Google Shape;354;p14"/>
          <p:cNvSpPr/>
          <p:nvPr/>
        </p:nvSpPr>
        <p:spPr>
          <a:xfrm flipH="1">
            <a:off x="8842900" y="3464400"/>
            <a:ext cx="105600" cy="10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4"/>
          <p:cNvSpPr/>
          <p:nvPr/>
        </p:nvSpPr>
        <p:spPr>
          <a:xfrm rot="10800000" flipH="1">
            <a:off x="1560350" y="347975"/>
            <a:ext cx="156900" cy="1569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4"/>
          <p:cNvSpPr/>
          <p:nvPr/>
        </p:nvSpPr>
        <p:spPr>
          <a:xfrm rot="10800000" flipH="1">
            <a:off x="1608725" y="183738"/>
            <a:ext cx="60000" cy="600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7" name="Google Shape;357;p14"/>
          <p:cNvCxnSpPr/>
          <p:nvPr/>
        </p:nvCxnSpPr>
        <p:spPr>
          <a:xfrm rot="10800000">
            <a:off x="3435700" y="4674125"/>
            <a:ext cx="0" cy="7494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5_2_1_1_2">
    <p:spTree>
      <p:nvGrpSpPr>
        <p:cNvPr id="1" name="Shape 358"/>
        <p:cNvGrpSpPr/>
        <p:nvPr/>
      </p:nvGrpSpPr>
      <p:grpSpPr>
        <a:xfrm>
          <a:off x="0" y="0"/>
          <a:ext cx="0" cy="0"/>
          <a:chOff x="0" y="0"/>
          <a:chExt cx="0" cy="0"/>
        </a:xfrm>
      </p:grpSpPr>
      <p:sp>
        <p:nvSpPr>
          <p:cNvPr id="359" name="Google Shape;359;p15"/>
          <p:cNvSpPr txBox="1">
            <a:spLocks noGrp="1"/>
          </p:cNvSpPr>
          <p:nvPr>
            <p:ph type="title"/>
          </p:nvPr>
        </p:nvSpPr>
        <p:spPr>
          <a:xfrm>
            <a:off x="751800" y="2666050"/>
            <a:ext cx="3910200" cy="831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60" name="Google Shape;360;p15"/>
          <p:cNvSpPr txBox="1">
            <a:spLocks noGrp="1"/>
          </p:cNvSpPr>
          <p:nvPr>
            <p:ph type="body" idx="1"/>
          </p:nvPr>
        </p:nvSpPr>
        <p:spPr>
          <a:xfrm>
            <a:off x="713100" y="3488457"/>
            <a:ext cx="3949200" cy="4017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SzPts val="1400"/>
              <a:buChar char="●"/>
              <a:defRPr>
                <a:solidFill>
                  <a:schemeClr val="dk1"/>
                </a:solidFill>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61" name="Google Shape;361;p15"/>
          <p:cNvSpPr txBox="1">
            <a:spLocks noGrp="1"/>
          </p:cNvSpPr>
          <p:nvPr>
            <p:ph type="title" idx="2" hasCustomPrompt="1"/>
          </p:nvPr>
        </p:nvSpPr>
        <p:spPr>
          <a:xfrm>
            <a:off x="3598025" y="1653650"/>
            <a:ext cx="941400" cy="7197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solidFill>
                  <a:schemeClr val="dk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62" name="Google Shape;362;p15"/>
          <p:cNvSpPr/>
          <p:nvPr/>
        </p:nvSpPr>
        <p:spPr>
          <a:xfrm flipH="1">
            <a:off x="224201" y="12639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5"/>
          <p:cNvSpPr/>
          <p:nvPr/>
        </p:nvSpPr>
        <p:spPr>
          <a:xfrm flipH="1">
            <a:off x="201775" y="14297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5"/>
          <p:cNvSpPr/>
          <p:nvPr/>
        </p:nvSpPr>
        <p:spPr>
          <a:xfrm flipH="1">
            <a:off x="241673" y="16400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5"/>
          <p:cNvSpPr/>
          <p:nvPr/>
        </p:nvSpPr>
        <p:spPr>
          <a:xfrm flipH="1">
            <a:off x="8560975" y="447997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5"/>
          <p:cNvSpPr/>
          <p:nvPr/>
        </p:nvSpPr>
        <p:spPr>
          <a:xfrm flipH="1">
            <a:off x="5553600" y="436725"/>
            <a:ext cx="150000" cy="15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5"/>
          <p:cNvSpPr/>
          <p:nvPr/>
        </p:nvSpPr>
        <p:spPr>
          <a:xfrm>
            <a:off x="224325" y="447216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5"/>
          <p:cNvSpPr/>
          <p:nvPr/>
        </p:nvSpPr>
        <p:spPr>
          <a:xfrm>
            <a:off x="142400" y="4661288"/>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9" name="Google Shape;369;p15"/>
          <p:cNvCxnSpPr/>
          <p:nvPr/>
        </p:nvCxnSpPr>
        <p:spPr>
          <a:xfrm rot="10800000">
            <a:off x="265875" y="-18857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370" name="Google Shape;370;p15"/>
          <p:cNvCxnSpPr/>
          <p:nvPr/>
        </p:nvCxnSpPr>
        <p:spPr>
          <a:xfrm rot="10800000">
            <a:off x="1070750"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371" name="Google Shape;371;p15"/>
          <p:cNvCxnSpPr/>
          <p:nvPr/>
        </p:nvCxnSpPr>
        <p:spPr>
          <a:xfrm rot="10800000">
            <a:off x="5629175" y="-5550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372" name="Google Shape;372;p15"/>
          <p:cNvCxnSpPr/>
          <p:nvPr/>
        </p:nvCxnSpPr>
        <p:spPr>
          <a:xfrm rot="10800000">
            <a:off x="8633125" y="3452450"/>
            <a:ext cx="0" cy="920700"/>
          </a:xfrm>
          <a:prstGeom prst="straightConnector1">
            <a:avLst/>
          </a:prstGeom>
          <a:noFill/>
          <a:ln w="9525" cap="flat" cmpd="sng">
            <a:solidFill>
              <a:schemeClr val="accent3"/>
            </a:solidFill>
            <a:prstDash val="dot"/>
            <a:round/>
            <a:headEnd type="none" w="med" len="med"/>
            <a:tailEnd type="none" w="med" len="med"/>
          </a:ln>
        </p:spPr>
      </p:cxnSp>
      <p:sp>
        <p:nvSpPr>
          <p:cNvPr id="373" name="Google Shape;373;p15"/>
          <p:cNvSpPr/>
          <p:nvPr/>
        </p:nvSpPr>
        <p:spPr>
          <a:xfrm flipH="1">
            <a:off x="8580375" y="4698575"/>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5"/>
          <p:cNvSpPr/>
          <p:nvPr/>
        </p:nvSpPr>
        <p:spPr>
          <a:xfrm flipH="1">
            <a:off x="8520581"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5"/>
          <p:cNvSpPr/>
          <p:nvPr/>
        </p:nvSpPr>
        <p:spPr>
          <a:xfrm flipH="1">
            <a:off x="8512050"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 name="Google Shape;376;p15"/>
          <p:cNvCxnSpPr/>
          <p:nvPr/>
        </p:nvCxnSpPr>
        <p:spPr>
          <a:xfrm rot="10800000">
            <a:off x="8560975"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377" name="Google Shape;377;p15"/>
          <p:cNvSpPr/>
          <p:nvPr/>
        </p:nvSpPr>
        <p:spPr>
          <a:xfrm>
            <a:off x="2868925" y="42177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8" name="Google Shape;378;p15"/>
          <p:cNvCxnSpPr/>
          <p:nvPr/>
        </p:nvCxnSpPr>
        <p:spPr>
          <a:xfrm rot="10800000">
            <a:off x="4437550" y="-591625"/>
            <a:ext cx="0" cy="920700"/>
          </a:xfrm>
          <a:prstGeom prst="straightConnector1">
            <a:avLst/>
          </a:prstGeom>
          <a:noFill/>
          <a:ln w="9525" cap="flat" cmpd="sng">
            <a:solidFill>
              <a:schemeClr val="accent3"/>
            </a:solidFill>
            <a:prstDash val="dot"/>
            <a:round/>
            <a:headEnd type="none" w="med" len="med"/>
            <a:tailEnd type="none" w="med" len="med"/>
          </a:ln>
        </p:spPr>
      </p:cxnSp>
      <p:sp>
        <p:nvSpPr>
          <p:cNvPr id="379" name="Google Shape;379;p15"/>
          <p:cNvSpPr/>
          <p:nvPr/>
        </p:nvSpPr>
        <p:spPr>
          <a:xfrm flipH="1">
            <a:off x="8882480" y="2987783"/>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5"/>
          <p:cNvSpPr/>
          <p:nvPr/>
        </p:nvSpPr>
        <p:spPr>
          <a:xfrm flipH="1">
            <a:off x="8863350" y="2796525"/>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1" name="Google Shape;381;p15"/>
          <p:cNvCxnSpPr/>
          <p:nvPr/>
        </p:nvCxnSpPr>
        <p:spPr>
          <a:xfrm rot="10800000">
            <a:off x="8932425" y="17851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382" name="Google Shape;382;p15"/>
          <p:cNvCxnSpPr/>
          <p:nvPr/>
        </p:nvCxnSpPr>
        <p:spPr>
          <a:xfrm rot="10800000">
            <a:off x="6858875" y="4698575"/>
            <a:ext cx="0" cy="915300"/>
          </a:xfrm>
          <a:prstGeom prst="straightConnector1">
            <a:avLst/>
          </a:prstGeom>
          <a:noFill/>
          <a:ln w="9525" cap="flat" cmpd="sng">
            <a:solidFill>
              <a:schemeClr val="accent3"/>
            </a:solidFill>
            <a:prstDash val="dot"/>
            <a:round/>
            <a:headEnd type="none" w="med" len="med"/>
            <a:tailEnd type="none" w="med" len="med"/>
          </a:ln>
        </p:spPr>
      </p:cxnSp>
      <p:sp>
        <p:nvSpPr>
          <p:cNvPr id="383" name="Google Shape;383;p15"/>
          <p:cNvSpPr/>
          <p:nvPr/>
        </p:nvSpPr>
        <p:spPr>
          <a:xfrm>
            <a:off x="6424625"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4" name="Google Shape;384;p15"/>
          <p:cNvCxnSpPr/>
          <p:nvPr/>
        </p:nvCxnSpPr>
        <p:spPr>
          <a:xfrm rot="10800000">
            <a:off x="3469750"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385" name="Google Shape;385;p15"/>
          <p:cNvCxnSpPr/>
          <p:nvPr/>
        </p:nvCxnSpPr>
        <p:spPr>
          <a:xfrm rot="10800000">
            <a:off x="2910475"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386" name="Google Shape;386;p15"/>
          <p:cNvSpPr/>
          <p:nvPr/>
        </p:nvSpPr>
        <p:spPr>
          <a:xfrm>
            <a:off x="4942089" y="4565900"/>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5"/>
          <p:cNvSpPr/>
          <p:nvPr/>
        </p:nvSpPr>
        <p:spPr>
          <a:xfrm>
            <a:off x="4872375" y="4726842"/>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5"/>
          <p:cNvSpPr/>
          <p:nvPr/>
        </p:nvSpPr>
        <p:spPr>
          <a:xfrm>
            <a:off x="7573639" y="83600"/>
            <a:ext cx="70800" cy="70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5"/>
          <p:cNvSpPr/>
          <p:nvPr/>
        </p:nvSpPr>
        <p:spPr>
          <a:xfrm>
            <a:off x="7503925" y="244542"/>
            <a:ext cx="210000" cy="2100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5"/>
          <p:cNvSpPr/>
          <p:nvPr/>
        </p:nvSpPr>
        <p:spPr>
          <a:xfrm>
            <a:off x="553383" y="28003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5"/>
          <p:cNvSpPr/>
          <p:nvPr/>
        </p:nvSpPr>
        <p:spPr>
          <a:xfrm>
            <a:off x="504450" y="29133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5_2_1_1_1_2">
    <p:spTree>
      <p:nvGrpSpPr>
        <p:cNvPr id="1" name="Shape 392"/>
        <p:cNvGrpSpPr/>
        <p:nvPr/>
      </p:nvGrpSpPr>
      <p:grpSpPr>
        <a:xfrm>
          <a:off x="0" y="0"/>
          <a:ext cx="0" cy="0"/>
          <a:chOff x="0" y="0"/>
          <a:chExt cx="0" cy="0"/>
        </a:xfrm>
      </p:grpSpPr>
      <p:sp>
        <p:nvSpPr>
          <p:cNvPr id="393" name="Google Shape;393;p16"/>
          <p:cNvSpPr txBox="1">
            <a:spLocks noGrp="1"/>
          </p:cNvSpPr>
          <p:nvPr>
            <p:ph type="title"/>
          </p:nvPr>
        </p:nvSpPr>
        <p:spPr>
          <a:xfrm>
            <a:off x="2284275" y="2666050"/>
            <a:ext cx="4575300" cy="800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4" name="Google Shape;394;p16"/>
          <p:cNvSpPr txBox="1">
            <a:spLocks noGrp="1"/>
          </p:cNvSpPr>
          <p:nvPr>
            <p:ph type="body" idx="1"/>
          </p:nvPr>
        </p:nvSpPr>
        <p:spPr>
          <a:xfrm>
            <a:off x="2547900" y="3479309"/>
            <a:ext cx="4048200" cy="3567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600">
                <a:solidFill>
                  <a:schemeClr val="dk1"/>
                </a:solidFill>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95" name="Google Shape;395;p16"/>
          <p:cNvSpPr txBox="1">
            <a:spLocks noGrp="1"/>
          </p:cNvSpPr>
          <p:nvPr>
            <p:ph type="title" idx="2" hasCustomPrompt="1"/>
          </p:nvPr>
        </p:nvSpPr>
        <p:spPr>
          <a:xfrm>
            <a:off x="3885200" y="1627024"/>
            <a:ext cx="1373700" cy="7197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solidFill>
                  <a:schemeClr val="dk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96" name="Google Shape;396;p16"/>
          <p:cNvSpPr/>
          <p:nvPr/>
        </p:nvSpPr>
        <p:spPr>
          <a:xfrm flipH="1">
            <a:off x="224201" y="12639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6"/>
          <p:cNvSpPr/>
          <p:nvPr/>
        </p:nvSpPr>
        <p:spPr>
          <a:xfrm flipH="1">
            <a:off x="201775" y="14297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6"/>
          <p:cNvSpPr/>
          <p:nvPr/>
        </p:nvSpPr>
        <p:spPr>
          <a:xfrm flipH="1">
            <a:off x="241673" y="16400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6"/>
          <p:cNvSpPr/>
          <p:nvPr/>
        </p:nvSpPr>
        <p:spPr>
          <a:xfrm flipH="1">
            <a:off x="8835100" y="2923413"/>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6"/>
          <p:cNvSpPr/>
          <p:nvPr/>
        </p:nvSpPr>
        <p:spPr>
          <a:xfrm flipH="1">
            <a:off x="5553600" y="354875"/>
            <a:ext cx="150000" cy="15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6"/>
          <p:cNvSpPr/>
          <p:nvPr/>
        </p:nvSpPr>
        <p:spPr>
          <a:xfrm>
            <a:off x="347800" y="3594988"/>
            <a:ext cx="83100" cy="831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6"/>
          <p:cNvSpPr/>
          <p:nvPr/>
        </p:nvSpPr>
        <p:spPr>
          <a:xfrm>
            <a:off x="265875" y="3784113"/>
            <a:ext cx="246900" cy="24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3" name="Google Shape;403;p16"/>
          <p:cNvCxnSpPr/>
          <p:nvPr/>
        </p:nvCxnSpPr>
        <p:spPr>
          <a:xfrm rot="10800000">
            <a:off x="265875" y="-18857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404" name="Google Shape;404;p16"/>
          <p:cNvCxnSpPr/>
          <p:nvPr/>
        </p:nvCxnSpPr>
        <p:spPr>
          <a:xfrm rot="10800000">
            <a:off x="1070750"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405" name="Google Shape;405;p16"/>
          <p:cNvCxnSpPr/>
          <p:nvPr/>
        </p:nvCxnSpPr>
        <p:spPr>
          <a:xfrm rot="10800000">
            <a:off x="5629175" y="-6369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406" name="Google Shape;406;p16"/>
          <p:cNvCxnSpPr/>
          <p:nvPr/>
        </p:nvCxnSpPr>
        <p:spPr>
          <a:xfrm rot="10800000">
            <a:off x="8907250" y="1895888"/>
            <a:ext cx="0" cy="920700"/>
          </a:xfrm>
          <a:prstGeom prst="straightConnector1">
            <a:avLst/>
          </a:prstGeom>
          <a:noFill/>
          <a:ln w="9525" cap="flat" cmpd="sng">
            <a:solidFill>
              <a:schemeClr val="accent3"/>
            </a:solidFill>
            <a:prstDash val="dot"/>
            <a:round/>
            <a:headEnd type="none" w="med" len="med"/>
            <a:tailEnd type="none" w="med" len="med"/>
          </a:ln>
        </p:spPr>
      </p:cxnSp>
      <p:sp>
        <p:nvSpPr>
          <p:cNvPr id="407" name="Google Shape;407;p16"/>
          <p:cNvSpPr/>
          <p:nvPr/>
        </p:nvSpPr>
        <p:spPr>
          <a:xfrm flipH="1">
            <a:off x="8854500" y="3142013"/>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6"/>
          <p:cNvSpPr/>
          <p:nvPr/>
        </p:nvSpPr>
        <p:spPr>
          <a:xfrm flipH="1">
            <a:off x="8520581"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6"/>
          <p:cNvSpPr/>
          <p:nvPr/>
        </p:nvSpPr>
        <p:spPr>
          <a:xfrm flipH="1">
            <a:off x="8512050"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0" name="Google Shape;410;p16"/>
          <p:cNvCxnSpPr/>
          <p:nvPr/>
        </p:nvCxnSpPr>
        <p:spPr>
          <a:xfrm rot="10800000">
            <a:off x="8560975"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411" name="Google Shape;411;p16"/>
          <p:cNvSpPr/>
          <p:nvPr/>
        </p:nvSpPr>
        <p:spPr>
          <a:xfrm>
            <a:off x="1400300" y="1953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2" name="Google Shape;412;p16"/>
          <p:cNvCxnSpPr/>
          <p:nvPr/>
        </p:nvCxnSpPr>
        <p:spPr>
          <a:xfrm rot="10800000">
            <a:off x="1865800" y="-725400"/>
            <a:ext cx="0" cy="920700"/>
          </a:xfrm>
          <a:prstGeom prst="straightConnector1">
            <a:avLst/>
          </a:prstGeom>
          <a:noFill/>
          <a:ln w="9525" cap="flat" cmpd="sng">
            <a:solidFill>
              <a:schemeClr val="accent3"/>
            </a:solidFill>
            <a:prstDash val="dot"/>
            <a:round/>
            <a:headEnd type="none" w="med" len="med"/>
            <a:tailEnd type="none" w="med" len="med"/>
          </a:ln>
        </p:spPr>
      </p:cxnSp>
      <p:sp>
        <p:nvSpPr>
          <p:cNvPr id="413" name="Google Shape;413;p16"/>
          <p:cNvSpPr/>
          <p:nvPr/>
        </p:nvSpPr>
        <p:spPr>
          <a:xfrm flipH="1">
            <a:off x="560474" y="3295500"/>
            <a:ext cx="126000" cy="12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6"/>
          <p:cNvSpPr/>
          <p:nvPr/>
        </p:nvSpPr>
        <p:spPr>
          <a:xfrm flipH="1">
            <a:off x="533700" y="3027024"/>
            <a:ext cx="179400" cy="179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5" name="Google Shape;415;p16"/>
          <p:cNvCxnSpPr/>
          <p:nvPr/>
        </p:nvCxnSpPr>
        <p:spPr>
          <a:xfrm rot="10800000">
            <a:off x="623425" y="1984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416" name="Google Shape;416;p16"/>
          <p:cNvCxnSpPr/>
          <p:nvPr/>
        </p:nvCxnSpPr>
        <p:spPr>
          <a:xfrm rot="10800000">
            <a:off x="7835750" y="4652050"/>
            <a:ext cx="0" cy="915300"/>
          </a:xfrm>
          <a:prstGeom prst="straightConnector1">
            <a:avLst/>
          </a:prstGeom>
          <a:noFill/>
          <a:ln w="9525" cap="flat" cmpd="sng">
            <a:solidFill>
              <a:schemeClr val="accent3"/>
            </a:solidFill>
            <a:prstDash val="dot"/>
            <a:round/>
            <a:headEnd type="none" w="med" len="med"/>
            <a:tailEnd type="none" w="med" len="med"/>
          </a:ln>
        </p:spPr>
      </p:cxnSp>
      <p:sp>
        <p:nvSpPr>
          <p:cNvPr id="417" name="Google Shape;417;p16"/>
          <p:cNvSpPr/>
          <p:nvPr/>
        </p:nvSpPr>
        <p:spPr>
          <a:xfrm>
            <a:off x="7381550" y="486142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8" name="Google Shape;418;p16"/>
          <p:cNvCxnSpPr/>
          <p:nvPr/>
        </p:nvCxnSpPr>
        <p:spPr>
          <a:xfrm rot="10800000">
            <a:off x="1630025"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419" name="Google Shape;419;p16"/>
          <p:cNvCxnSpPr/>
          <p:nvPr/>
        </p:nvCxnSpPr>
        <p:spPr>
          <a:xfrm rot="10800000">
            <a:off x="1070750"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420" name="Google Shape;420;p16"/>
          <p:cNvSpPr/>
          <p:nvPr/>
        </p:nvSpPr>
        <p:spPr>
          <a:xfrm>
            <a:off x="2184335" y="4687624"/>
            <a:ext cx="57300" cy="5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6"/>
          <p:cNvSpPr/>
          <p:nvPr/>
        </p:nvSpPr>
        <p:spPr>
          <a:xfrm>
            <a:off x="2127900" y="4817917"/>
            <a:ext cx="170100" cy="170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6"/>
          <p:cNvSpPr/>
          <p:nvPr/>
        </p:nvSpPr>
        <p:spPr>
          <a:xfrm>
            <a:off x="8283714" y="83600"/>
            <a:ext cx="70800" cy="70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6"/>
          <p:cNvSpPr/>
          <p:nvPr/>
        </p:nvSpPr>
        <p:spPr>
          <a:xfrm>
            <a:off x="8214000" y="244542"/>
            <a:ext cx="210000" cy="2100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6"/>
          <p:cNvSpPr/>
          <p:nvPr/>
        </p:nvSpPr>
        <p:spPr>
          <a:xfrm flipH="1">
            <a:off x="8560975" y="4564813"/>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5" name="Google Shape;425;p16"/>
          <p:cNvCxnSpPr/>
          <p:nvPr/>
        </p:nvCxnSpPr>
        <p:spPr>
          <a:xfrm rot="10800000">
            <a:off x="8633125" y="3537288"/>
            <a:ext cx="0" cy="920700"/>
          </a:xfrm>
          <a:prstGeom prst="straightConnector1">
            <a:avLst/>
          </a:prstGeom>
          <a:noFill/>
          <a:ln w="9525" cap="flat" cmpd="sng">
            <a:solidFill>
              <a:schemeClr val="accent3"/>
            </a:solidFill>
            <a:prstDash val="dot"/>
            <a:round/>
            <a:headEnd type="none" w="med" len="med"/>
            <a:tailEnd type="none" w="med" len="med"/>
          </a:ln>
        </p:spPr>
      </p:cxnSp>
      <p:sp>
        <p:nvSpPr>
          <p:cNvPr id="426" name="Google Shape;426;p16"/>
          <p:cNvSpPr/>
          <p:nvPr/>
        </p:nvSpPr>
        <p:spPr>
          <a:xfrm flipH="1">
            <a:off x="8580375" y="4783413"/>
            <a:ext cx="105600" cy="10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6"/>
          <p:cNvSpPr/>
          <p:nvPr/>
        </p:nvSpPr>
        <p:spPr>
          <a:xfrm flipH="1">
            <a:off x="6983575" y="389425"/>
            <a:ext cx="81000" cy="81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8" name="Google Shape;428;p16"/>
          <p:cNvCxnSpPr/>
          <p:nvPr/>
        </p:nvCxnSpPr>
        <p:spPr>
          <a:xfrm rot="10800000">
            <a:off x="7024700" y="-636900"/>
            <a:ext cx="0" cy="9153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429"/>
        <p:cNvGrpSpPr/>
        <p:nvPr/>
      </p:nvGrpSpPr>
      <p:grpSpPr>
        <a:xfrm>
          <a:off x="0" y="0"/>
          <a:ext cx="0" cy="0"/>
          <a:chOff x="0" y="0"/>
          <a:chExt cx="0" cy="0"/>
        </a:xfrm>
      </p:grpSpPr>
      <p:sp>
        <p:nvSpPr>
          <p:cNvPr id="430" name="Google Shape;430;p17"/>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1" name="Google Shape;431;p17"/>
          <p:cNvSpPr/>
          <p:nvPr/>
        </p:nvSpPr>
        <p:spPr>
          <a:xfrm>
            <a:off x="413975" y="4679950"/>
            <a:ext cx="144000" cy="1440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7840550" y="4717000"/>
            <a:ext cx="144000" cy="144000"/>
          </a:xfrm>
          <a:prstGeom prst="ellipse">
            <a:avLst/>
          </a:prstGeom>
          <a:solidFill>
            <a:srgbClr val="6FF0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6225350" y="6661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6185571" y="256075"/>
            <a:ext cx="162600" cy="1626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1084700" y="337325"/>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7"/>
          <p:cNvSpPr/>
          <p:nvPr/>
        </p:nvSpPr>
        <p:spPr>
          <a:xfrm>
            <a:off x="458975" y="4971775"/>
            <a:ext cx="54000" cy="540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7"/>
          <p:cNvSpPr/>
          <p:nvPr/>
        </p:nvSpPr>
        <p:spPr>
          <a:xfrm>
            <a:off x="463625" y="664400"/>
            <a:ext cx="83400" cy="83400"/>
          </a:xfrm>
          <a:prstGeom prst="ellipse">
            <a:avLst/>
          </a:prstGeom>
          <a:solidFill>
            <a:srgbClr val="DB25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7"/>
          <p:cNvSpPr/>
          <p:nvPr/>
        </p:nvSpPr>
        <p:spPr>
          <a:xfrm>
            <a:off x="3925675" y="247825"/>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7"/>
          <p:cNvSpPr/>
          <p:nvPr/>
        </p:nvSpPr>
        <p:spPr>
          <a:xfrm>
            <a:off x="1748450" y="164725"/>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7"/>
          <p:cNvSpPr/>
          <p:nvPr/>
        </p:nvSpPr>
        <p:spPr>
          <a:xfrm>
            <a:off x="1001600" y="4717000"/>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7"/>
          <p:cNvSpPr/>
          <p:nvPr/>
        </p:nvSpPr>
        <p:spPr>
          <a:xfrm>
            <a:off x="942350" y="4861000"/>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 name="Google Shape;442;p17"/>
          <p:cNvCxnSpPr/>
          <p:nvPr/>
        </p:nvCxnSpPr>
        <p:spPr>
          <a:xfrm rot="10800000">
            <a:off x="505325" y="-98575"/>
            <a:ext cx="0" cy="705300"/>
          </a:xfrm>
          <a:prstGeom prst="straightConnector1">
            <a:avLst/>
          </a:prstGeom>
          <a:noFill/>
          <a:ln w="9525" cap="flat" cmpd="sng">
            <a:solidFill>
              <a:schemeClr val="accent3"/>
            </a:solidFill>
            <a:prstDash val="dot"/>
            <a:round/>
            <a:headEnd type="none" w="med" len="med"/>
            <a:tailEnd type="none" w="med" len="med"/>
          </a:ln>
        </p:spPr>
      </p:cxnSp>
      <p:cxnSp>
        <p:nvCxnSpPr>
          <p:cNvPr id="443" name="Google Shape;443;p17"/>
          <p:cNvCxnSpPr/>
          <p:nvPr/>
        </p:nvCxnSpPr>
        <p:spPr>
          <a:xfrm rot="10800000">
            <a:off x="485975" y="3868325"/>
            <a:ext cx="0" cy="705300"/>
          </a:xfrm>
          <a:prstGeom prst="straightConnector1">
            <a:avLst/>
          </a:prstGeom>
          <a:noFill/>
          <a:ln w="9525" cap="flat" cmpd="sng">
            <a:solidFill>
              <a:schemeClr val="accent3"/>
            </a:solidFill>
            <a:prstDash val="dot"/>
            <a:round/>
            <a:headEnd type="none" w="med" len="med"/>
            <a:tailEnd type="none" w="med" len="med"/>
          </a:ln>
        </p:spPr>
      </p:cxnSp>
      <p:cxnSp>
        <p:nvCxnSpPr>
          <p:cNvPr id="444" name="Google Shape;444;p17"/>
          <p:cNvCxnSpPr/>
          <p:nvPr/>
        </p:nvCxnSpPr>
        <p:spPr>
          <a:xfrm rot="10800000">
            <a:off x="6595350" y="-468325"/>
            <a:ext cx="0" cy="956100"/>
          </a:xfrm>
          <a:prstGeom prst="straightConnector1">
            <a:avLst/>
          </a:prstGeom>
          <a:noFill/>
          <a:ln w="9525" cap="flat" cmpd="sng">
            <a:solidFill>
              <a:schemeClr val="accent3"/>
            </a:solidFill>
            <a:prstDash val="dot"/>
            <a:round/>
            <a:headEnd type="none" w="med" len="med"/>
            <a:tailEnd type="none" w="med" len="med"/>
          </a:ln>
        </p:spPr>
      </p:cxnSp>
      <p:cxnSp>
        <p:nvCxnSpPr>
          <p:cNvPr id="445" name="Google Shape;445;p17"/>
          <p:cNvCxnSpPr/>
          <p:nvPr/>
        </p:nvCxnSpPr>
        <p:spPr>
          <a:xfrm rot="10800000">
            <a:off x="6390325" y="4805250"/>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446" name="Google Shape;446;p17"/>
          <p:cNvCxnSpPr/>
          <p:nvPr/>
        </p:nvCxnSpPr>
        <p:spPr>
          <a:xfrm rot="10800000">
            <a:off x="1942400" y="4861000"/>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447" name="Google Shape;447;p17"/>
          <p:cNvCxnSpPr/>
          <p:nvPr/>
        </p:nvCxnSpPr>
        <p:spPr>
          <a:xfrm rot="10800000">
            <a:off x="199938" y="1296850"/>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448" name="Google Shape;448;p17"/>
          <p:cNvCxnSpPr/>
          <p:nvPr/>
        </p:nvCxnSpPr>
        <p:spPr>
          <a:xfrm rot="10800000">
            <a:off x="8709975" y="4022200"/>
            <a:ext cx="0" cy="1304100"/>
          </a:xfrm>
          <a:prstGeom prst="straightConnector1">
            <a:avLst/>
          </a:prstGeom>
          <a:noFill/>
          <a:ln w="9525" cap="flat" cmpd="sng">
            <a:solidFill>
              <a:schemeClr val="accent3"/>
            </a:solidFill>
            <a:prstDash val="dot"/>
            <a:round/>
            <a:headEnd type="none" w="med" len="med"/>
            <a:tailEnd type="none" w="med" len="med"/>
          </a:ln>
        </p:spPr>
      </p:cxnSp>
      <p:cxnSp>
        <p:nvCxnSpPr>
          <p:cNvPr id="449" name="Google Shape;449;p17"/>
          <p:cNvCxnSpPr/>
          <p:nvPr/>
        </p:nvCxnSpPr>
        <p:spPr>
          <a:xfrm rot="10800000">
            <a:off x="8285625" y="-877625"/>
            <a:ext cx="0" cy="1304100"/>
          </a:xfrm>
          <a:prstGeom prst="straightConnector1">
            <a:avLst/>
          </a:prstGeom>
          <a:noFill/>
          <a:ln w="9525" cap="flat" cmpd="sng">
            <a:solidFill>
              <a:schemeClr val="accent3"/>
            </a:solidFill>
            <a:prstDash val="dot"/>
            <a:round/>
            <a:headEnd type="none" w="med" len="med"/>
            <a:tailEnd type="none" w="med" len="med"/>
          </a:ln>
        </p:spPr>
      </p:cxnSp>
      <p:cxnSp>
        <p:nvCxnSpPr>
          <p:cNvPr id="450" name="Google Shape;450;p17"/>
          <p:cNvCxnSpPr/>
          <p:nvPr/>
        </p:nvCxnSpPr>
        <p:spPr>
          <a:xfrm rot="10800000">
            <a:off x="5829700" y="-1063225"/>
            <a:ext cx="0" cy="1304100"/>
          </a:xfrm>
          <a:prstGeom prst="straightConnector1">
            <a:avLst/>
          </a:prstGeom>
          <a:noFill/>
          <a:ln w="9525" cap="flat" cmpd="sng">
            <a:solidFill>
              <a:schemeClr val="accent3"/>
            </a:solidFill>
            <a:prstDash val="dot"/>
            <a:round/>
            <a:headEnd type="none" w="med" len="med"/>
            <a:tailEnd type="none" w="med" len="med"/>
          </a:ln>
        </p:spPr>
      </p:cxnSp>
      <p:cxnSp>
        <p:nvCxnSpPr>
          <p:cNvPr id="451" name="Google Shape;451;p17"/>
          <p:cNvCxnSpPr/>
          <p:nvPr/>
        </p:nvCxnSpPr>
        <p:spPr>
          <a:xfrm rot="10800000">
            <a:off x="7912550" y="4918875"/>
            <a:ext cx="0" cy="1734900"/>
          </a:xfrm>
          <a:prstGeom prst="straightConnector1">
            <a:avLst/>
          </a:prstGeom>
          <a:noFill/>
          <a:ln w="9525" cap="flat" cmpd="sng">
            <a:solidFill>
              <a:schemeClr val="accent3"/>
            </a:solidFill>
            <a:prstDash val="dot"/>
            <a:round/>
            <a:headEnd type="none" w="med" len="med"/>
            <a:tailEnd type="none" w="med" len="med"/>
          </a:ln>
        </p:spPr>
      </p:cxnSp>
      <p:sp>
        <p:nvSpPr>
          <p:cNvPr id="452" name="Google Shape;452;p17"/>
          <p:cNvSpPr/>
          <p:nvPr/>
        </p:nvSpPr>
        <p:spPr>
          <a:xfrm>
            <a:off x="127950" y="2779375"/>
            <a:ext cx="144000" cy="14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7"/>
          <p:cNvSpPr/>
          <p:nvPr/>
        </p:nvSpPr>
        <p:spPr>
          <a:xfrm>
            <a:off x="172950" y="3071200"/>
            <a:ext cx="54000" cy="5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7"/>
          <p:cNvSpPr/>
          <p:nvPr/>
        </p:nvSpPr>
        <p:spPr>
          <a:xfrm>
            <a:off x="6568350" y="4979925"/>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 name="Google Shape;455;p17"/>
          <p:cNvCxnSpPr/>
          <p:nvPr/>
        </p:nvCxnSpPr>
        <p:spPr>
          <a:xfrm rot="10800000">
            <a:off x="8857125" y="-877475"/>
            <a:ext cx="0" cy="1971300"/>
          </a:xfrm>
          <a:prstGeom prst="straightConnector1">
            <a:avLst/>
          </a:prstGeom>
          <a:noFill/>
          <a:ln w="9525" cap="flat" cmpd="sng">
            <a:solidFill>
              <a:schemeClr val="accent3"/>
            </a:solidFill>
            <a:prstDash val="dot"/>
            <a:round/>
            <a:headEnd type="none" w="med" len="med"/>
            <a:tailEnd type="none" w="med" len="med"/>
          </a:ln>
        </p:spPr>
      </p:cxnSp>
      <p:sp>
        <p:nvSpPr>
          <p:cNvPr id="456" name="Google Shape;456;p17"/>
          <p:cNvSpPr/>
          <p:nvPr/>
        </p:nvSpPr>
        <p:spPr>
          <a:xfrm>
            <a:off x="8906325" y="39098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7"/>
          <p:cNvSpPr/>
          <p:nvPr/>
        </p:nvSpPr>
        <p:spPr>
          <a:xfrm>
            <a:off x="8774025" y="1972550"/>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CUSTOM_5_1">
    <p:spTree>
      <p:nvGrpSpPr>
        <p:cNvPr id="1" name="Shape 458"/>
        <p:cNvGrpSpPr/>
        <p:nvPr/>
      </p:nvGrpSpPr>
      <p:grpSpPr>
        <a:xfrm>
          <a:off x="0" y="0"/>
          <a:ext cx="0" cy="0"/>
          <a:chOff x="0" y="0"/>
          <a:chExt cx="0" cy="0"/>
        </a:xfrm>
      </p:grpSpPr>
      <p:sp>
        <p:nvSpPr>
          <p:cNvPr id="459" name="Google Shape;459;p18"/>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0" name="Google Shape;460;p18"/>
          <p:cNvSpPr/>
          <p:nvPr/>
        </p:nvSpPr>
        <p:spPr>
          <a:xfrm flipH="1">
            <a:off x="254475" y="1309575"/>
            <a:ext cx="93300" cy="9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8"/>
          <p:cNvSpPr/>
          <p:nvPr/>
        </p:nvSpPr>
        <p:spPr>
          <a:xfrm flipH="1">
            <a:off x="8558500" y="3521175"/>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8"/>
          <p:cNvSpPr/>
          <p:nvPr/>
        </p:nvSpPr>
        <p:spPr>
          <a:xfrm flipH="1">
            <a:off x="229825" y="1460105"/>
            <a:ext cx="142800" cy="143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8"/>
          <p:cNvSpPr/>
          <p:nvPr/>
        </p:nvSpPr>
        <p:spPr>
          <a:xfrm flipH="1">
            <a:off x="274109" y="1681877"/>
            <a:ext cx="54000" cy="5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8"/>
          <p:cNvSpPr/>
          <p:nvPr/>
        </p:nvSpPr>
        <p:spPr>
          <a:xfrm flipH="1">
            <a:off x="229075" y="4467125"/>
            <a:ext cx="144300" cy="14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8"/>
          <p:cNvSpPr/>
          <p:nvPr/>
        </p:nvSpPr>
        <p:spPr>
          <a:xfrm flipH="1">
            <a:off x="8789525" y="4725125"/>
            <a:ext cx="150000" cy="15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8"/>
          <p:cNvSpPr/>
          <p:nvPr/>
        </p:nvSpPr>
        <p:spPr>
          <a:xfrm>
            <a:off x="1214150" y="4859225"/>
            <a:ext cx="101700" cy="1017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 name="Google Shape;467;p18"/>
          <p:cNvCxnSpPr/>
          <p:nvPr/>
        </p:nvCxnSpPr>
        <p:spPr>
          <a:xfrm rot="10800000">
            <a:off x="301225" y="-17510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468" name="Google Shape;468;p18"/>
          <p:cNvCxnSpPr/>
          <p:nvPr/>
        </p:nvCxnSpPr>
        <p:spPr>
          <a:xfrm rot="10800000">
            <a:off x="301175" y="3238200"/>
            <a:ext cx="0" cy="1084500"/>
          </a:xfrm>
          <a:prstGeom prst="straightConnector1">
            <a:avLst/>
          </a:prstGeom>
          <a:noFill/>
          <a:ln w="9525" cap="flat" cmpd="sng">
            <a:solidFill>
              <a:schemeClr val="accent3"/>
            </a:solidFill>
            <a:prstDash val="dot"/>
            <a:round/>
            <a:headEnd type="none" w="med" len="med"/>
            <a:tailEnd type="none" w="med" len="med"/>
          </a:ln>
        </p:spPr>
      </p:cxnSp>
      <p:sp>
        <p:nvSpPr>
          <p:cNvPr id="469" name="Google Shape;469;p18"/>
          <p:cNvSpPr/>
          <p:nvPr/>
        </p:nvSpPr>
        <p:spPr>
          <a:xfrm flipH="1">
            <a:off x="267675" y="4737150"/>
            <a:ext cx="67200" cy="6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 name="Google Shape;470;p18"/>
          <p:cNvCxnSpPr/>
          <p:nvPr/>
        </p:nvCxnSpPr>
        <p:spPr>
          <a:xfrm rot="10800000">
            <a:off x="8630500" y="24973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471" name="Google Shape;471;p18"/>
          <p:cNvCxnSpPr/>
          <p:nvPr/>
        </p:nvCxnSpPr>
        <p:spPr>
          <a:xfrm rot="10800000">
            <a:off x="1664250" y="-392250"/>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472" name="Google Shape;472;p18"/>
          <p:cNvCxnSpPr/>
          <p:nvPr/>
        </p:nvCxnSpPr>
        <p:spPr>
          <a:xfrm rot="10800000">
            <a:off x="8789525" y="-122225"/>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473" name="Google Shape;473;p18"/>
          <p:cNvCxnSpPr/>
          <p:nvPr/>
        </p:nvCxnSpPr>
        <p:spPr>
          <a:xfrm rot="10800000">
            <a:off x="5999175" y="-392250"/>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474" name="Google Shape;474;p18"/>
          <p:cNvCxnSpPr/>
          <p:nvPr/>
        </p:nvCxnSpPr>
        <p:spPr>
          <a:xfrm rot="10800000">
            <a:off x="5298375" y="4657000"/>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475" name="Google Shape;475;p18"/>
          <p:cNvCxnSpPr/>
          <p:nvPr/>
        </p:nvCxnSpPr>
        <p:spPr>
          <a:xfrm rot="10800000">
            <a:off x="2848800" y="4875125"/>
            <a:ext cx="0" cy="795600"/>
          </a:xfrm>
          <a:prstGeom prst="straightConnector1">
            <a:avLst/>
          </a:prstGeom>
          <a:noFill/>
          <a:ln w="9525" cap="flat" cmpd="sng">
            <a:solidFill>
              <a:schemeClr val="accent3"/>
            </a:solidFill>
            <a:prstDash val="dot"/>
            <a:round/>
            <a:headEnd type="none" w="med" len="med"/>
            <a:tailEnd type="none" w="med" len="med"/>
          </a:ln>
        </p:spPr>
      </p:cxnSp>
      <p:sp>
        <p:nvSpPr>
          <p:cNvPr id="476" name="Google Shape;476;p18"/>
          <p:cNvSpPr/>
          <p:nvPr/>
        </p:nvSpPr>
        <p:spPr>
          <a:xfrm>
            <a:off x="630113" y="248575"/>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8"/>
          <p:cNvSpPr/>
          <p:nvPr/>
        </p:nvSpPr>
        <p:spPr>
          <a:xfrm>
            <a:off x="5447500" y="4880075"/>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8"/>
          <p:cNvSpPr/>
          <p:nvPr/>
        </p:nvSpPr>
        <p:spPr>
          <a:xfrm>
            <a:off x="8093900" y="87063"/>
            <a:ext cx="156900" cy="1569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8"/>
          <p:cNvSpPr/>
          <p:nvPr/>
        </p:nvSpPr>
        <p:spPr>
          <a:xfrm>
            <a:off x="8142275" y="307951"/>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 name="Google Shape;480;p18"/>
          <p:cNvCxnSpPr/>
          <p:nvPr/>
        </p:nvCxnSpPr>
        <p:spPr>
          <a:xfrm rot="10800000">
            <a:off x="574400" y="2442600"/>
            <a:ext cx="0" cy="795600"/>
          </a:xfrm>
          <a:prstGeom prst="straightConnector1">
            <a:avLst/>
          </a:prstGeom>
          <a:noFill/>
          <a:ln w="9525" cap="flat" cmpd="sng">
            <a:solidFill>
              <a:schemeClr val="accent3"/>
            </a:solidFill>
            <a:prstDash val="dot"/>
            <a:round/>
            <a:headEnd type="none" w="med" len="med"/>
            <a:tailEnd type="none" w="med" len="med"/>
          </a:ln>
        </p:spPr>
      </p:cxnSp>
      <p:sp>
        <p:nvSpPr>
          <p:cNvPr id="481" name="Google Shape;481;p18"/>
          <p:cNvSpPr/>
          <p:nvPr/>
        </p:nvSpPr>
        <p:spPr>
          <a:xfrm>
            <a:off x="1227550" y="4716989"/>
            <a:ext cx="75000" cy="750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8"/>
          <p:cNvSpPr/>
          <p:nvPr/>
        </p:nvSpPr>
        <p:spPr>
          <a:xfrm flipH="1">
            <a:off x="8817600" y="4540549"/>
            <a:ext cx="93900" cy="9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8"/>
          <p:cNvSpPr/>
          <p:nvPr/>
        </p:nvSpPr>
        <p:spPr>
          <a:xfrm flipH="1">
            <a:off x="8601175" y="3723175"/>
            <a:ext cx="58800" cy="5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8"/>
          <p:cNvSpPr/>
          <p:nvPr/>
        </p:nvSpPr>
        <p:spPr>
          <a:xfrm>
            <a:off x="8864775" y="1881313"/>
            <a:ext cx="156900" cy="1569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8"/>
          <p:cNvSpPr/>
          <p:nvPr/>
        </p:nvSpPr>
        <p:spPr>
          <a:xfrm>
            <a:off x="8913150" y="2102201"/>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8"/>
          <p:cNvSpPr/>
          <p:nvPr/>
        </p:nvSpPr>
        <p:spPr>
          <a:xfrm flipH="1">
            <a:off x="497700" y="3301875"/>
            <a:ext cx="144000" cy="144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8"/>
          <p:cNvSpPr/>
          <p:nvPr/>
        </p:nvSpPr>
        <p:spPr>
          <a:xfrm flipH="1">
            <a:off x="540375" y="3503875"/>
            <a:ext cx="58800" cy="59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8"/>
          <p:cNvSpPr/>
          <p:nvPr/>
        </p:nvSpPr>
        <p:spPr>
          <a:xfrm>
            <a:off x="1802775" y="270750"/>
            <a:ext cx="181200" cy="1812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8"/>
          <p:cNvSpPr/>
          <p:nvPr/>
        </p:nvSpPr>
        <p:spPr>
          <a:xfrm>
            <a:off x="1842400" y="99200"/>
            <a:ext cx="101700" cy="1017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3">
  <p:cSld name="CUSTOM_5_2">
    <p:spTree>
      <p:nvGrpSpPr>
        <p:cNvPr id="1" name="Shape 490"/>
        <p:cNvGrpSpPr/>
        <p:nvPr/>
      </p:nvGrpSpPr>
      <p:grpSpPr>
        <a:xfrm>
          <a:off x="0" y="0"/>
          <a:ext cx="0" cy="0"/>
          <a:chOff x="0" y="0"/>
          <a:chExt cx="0" cy="0"/>
        </a:xfrm>
      </p:grpSpPr>
      <p:sp>
        <p:nvSpPr>
          <p:cNvPr id="491" name="Google Shape;491;p1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2" name="Google Shape;492;p19"/>
          <p:cNvSpPr/>
          <p:nvPr/>
        </p:nvSpPr>
        <p:spPr>
          <a:xfrm>
            <a:off x="8593699" y="12639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9"/>
          <p:cNvSpPr/>
          <p:nvPr/>
        </p:nvSpPr>
        <p:spPr>
          <a:xfrm>
            <a:off x="8571425" y="14297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9"/>
          <p:cNvSpPr/>
          <p:nvPr/>
        </p:nvSpPr>
        <p:spPr>
          <a:xfrm>
            <a:off x="8611327" y="16400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9"/>
          <p:cNvSpPr/>
          <p:nvPr/>
        </p:nvSpPr>
        <p:spPr>
          <a:xfrm>
            <a:off x="8909225" y="3529700"/>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9"/>
          <p:cNvSpPr/>
          <p:nvPr/>
        </p:nvSpPr>
        <p:spPr>
          <a:xfrm flipH="1">
            <a:off x="8826125" y="447216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9"/>
          <p:cNvSpPr/>
          <p:nvPr/>
        </p:nvSpPr>
        <p:spPr>
          <a:xfrm flipH="1">
            <a:off x="8744250" y="4661288"/>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 name="Google Shape;498;p19"/>
          <p:cNvCxnSpPr/>
          <p:nvPr/>
        </p:nvCxnSpPr>
        <p:spPr>
          <a:xfrm rot="10800000">
            <a:off x="8635425" y="-18857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499" name="Google Shape;499;p19"/>
          <p:cNvCxnSpPr/>
          <p:nvPr/>
        </p:nvCxnSpPr>
        <p:spPr>
          <a:xfrm rot="10800000">
            <a:off x="8062800"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00" name="Google Shape;500;p19"/>
          <p:cNvCxnSpPr/>
          <p:nvPr/>
        </p:nvCxnSpPr>
        <p:spPr>
          <a:xfrm rot="10800000">
            <a:off x="3504375" y="-5550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01" name="Google Shape;501;p19"/>
          <p:cNvCxnSpPr/>
          <p:nvPr/>
        </p:nvCxnSpPr>
        <p:spPr>
          <a:xfrm rot="10800000">
            <a:off x="8981375" y="2502175"/>
            <a:ext cx="0" cy="920700"/>
          </a:xfrm>
          <a:prstGeom prst="straightConnector1">
            <a:avLst/>
          </a:prstGeom>
          <a:noFill/>
          <a:ln w="9525" cap="flat" cmpd="sng">
            <a:solidFill>
              <a:schemeClr val="accent3"/>
            </a:solidFill>
            <a:prstDash val="dot"/>
            <a:round/>
            <a:headEnd type="none" w="med" len="med"/>
            <a:tailEnd type="none" w="med" len="med"/>
          </a:ln>
        </p:spPr>
      </p:cxnSp>
      <p:sp>
        <p:nvSpPr>
          <p:cNvPr id="502" name="Google Shape;502;p19"/>
          <p:cNvSpPr/>
          <p:nvPr/>
        </p:nvSpPr>
        <p:spPr>
          <a:xfrm>
            <a:off x="8928525" y="3748300"/>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9"/>
          <p:cNvSpPr/>
          <p:nvPr/>
        </p:nvSpPr>
        <p:spPr>
          <a:xfrm>
            <a:off x="532269"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9"/>
          <p:cNvSpPr/>
          <p:nvPr/>
        </p:nvSpPr>
        <p:spPr>
          <a:xfrm>
            <a:off x="523700"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5" name="Google Shape;505;p19"/>
          <p:cNvCxnSpPr/>
          <p:nvPr/>
        </p:nvCxnSpPr>
        <p:spPr>
          <a:xfrm rot="10800000">
            <a:off x="572575"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506" name="Google Shape;506;p19"/>
          <p:cNvSpPr/>
          <p:nvPr/>
        </p:nvSpPr>
        <p:spPr>
          <a:xfrm flipH="1">
            <a:off x="6394175" y="24455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7" name="Google Shape;507;p19"/>
          <p:cNvCxnSpPr/>
          <p:nvPr/>
        </p:nvCxnSpPr>
        <p:spPr>
          <a:xfrm rot="10800000">
            <a:off x="4696000" y="-591625"/>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508" name="Google Shape;508;p19"/>
          <p:cNvCxnSpPr/>
          <p:nvPr/>
        </p:nvCxnSpPr>
        <p:spPr>
          <a:xfrm rot="10800000">
            <a:off x="352525" y="45552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09" name="Google Shape;509;p19"/>
          <p:cNvCxnSpPr/>
          <p:nvPr/>
        </p:nvCxnSpPr>
        <p:spPr>
          <a:xfrm rot="10800000">
            <a:off x="2274675" y="4698575"/>
            <a:ext cx="0" cy="915300"/>
          </a:xfrm>
          <a:prstGeom prst="straightConnector1">
            <a:avLst/>
          </a:prstGeom>
          <a:noFill/>
          <a:ln w="9525" cap="flat" cmpd="sng">
            <a:solidFill>
              <a:schemeClr val="accent3"/>
            </a:solidFill>
            <a:prstDash val="dot"/>
            <a:round/>
            <a:headEnd type="none" w="med" len="med"/>
            <a:tailEnd type="none" w="med" len="med"/>
          </a:ln>
        </p:spPr>
      </p:cxnSp>
      <p:sp>
        <p:nvSpPr>
          <p:cNvPr id="510" name="Google Shape;510;p19"/>
          <p:cNvSpPr/>
          <p:nvPr/>
        </p:nvSpPr>
        <p:spPr>
          <a:xfrm flipH="1">
            <a:off x="2625825"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1" name="Google Shape;511;p19"/>
          <p:cNvCxnSpPr/>
          <p:nvPr/>
        </p:nvCxnSpPr>
        <p:spPr>
          <a:xfrm rot="10800000">
            <a:off x="5663800"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12" name="Google Shape;512;p19"/>
          <p:cNvCxnSpPr/>
          <p:nvPr/>
        </p:nvCxnSpPr>
        <p:spPr>
          <a:xfrm rot="10800000">
            <a:off x="6223075"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513" name="Google Shape;513;p19"/>
          <p:cNvSpPr/>
          <p:nvPr/>
        </p:nvSpPr>
        <p:spPr>
          <a:xfrm flipH="1">
            <a:off x="212011" y="1153450"/>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flipH="1">
            <a:off x="142525" y="1314392"/>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flipH="1">
            <a:off x="1489111" y="83600"/>
            <a:ext cx="70800" cy="70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9"/>
          <p:cNvSpPr/>
          <p:nvPr/>
        </p:nvSpPr>
        <p:spPr>
          <a:xfrm flipH="1">
            <a:off x="1419625" y="244542"/>
            <a:ext cx="210000" cy="2100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flipH="1">
            <a:off x="8530367" y="28003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p:nvPr/>
        </p:nvSpPr>
        <p:spPr>
          <a:xfrm flipH="1">
            <a:off x="8481800" y="29133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4">
  <p:cSld name="CUSTOM_5_2_1">
    <p:spTree>
      <p:nvGrpSpPr>
        <p:cNvPr id="1" name="Shape 519"/>
        <p:cNvGrpSpPr/>
        <p:nvPr/>
      </p:nvGrpSpPr>
      <p:grpSpPr>
        <a:xfrm>
          <a:off x="0" y="0"/>
          <a:ext cx="0" cy="0"/>
          <a:chOff x="0" y="0"/>
          <a:chExt cx="0" cy="0"/>
        </a:xfrm>
      </p:grpSpPr>
      <p:sp>
        <p:nvSpPr>
          <p:cNvPr id="520" name="Google Shape;520;p2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1" name="Google Shape;521;p20"/>
          <p:cNvSpPr/>
          <p:nvPr/>
        </p:nvSpPr>
        <p:spPr>
          <a:xfrm>
            <a:off x="8873574" y="12639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0"/>
          <p:cNvSpPr/>
          <p:nvPr/>
        </p:nvSpPr>
        <p:spPr>
          <a:xfrm>
            <a:off x="8851300" y="14297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0"/>
          <p:cNvSpPr/>
          <p:nvPr/>
        </p:nvSpPr>
        <p:spPr>
          <a:xfrm>
            <a:off x="8891202" y="16400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195150" y="165732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a:off x="117300" y="3936700"/>
            <a:ext cx="150000" cy="15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flipH="1">
            <a:off x="8849950" y="4426838"/>
            <a:ext cx="83100" cy="831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0"/>
          <p:cNvSpPr/>
          <p:nvPr/>
        </p:nvSpPr>
        <p:spPr>
          <a:xfrm flipH="1">
            <a:off x="8768075" y="4615963"/>
            <a:ext cx="246900" cy="24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8" name="Google Shape;528;p20"/>
          <p:cNvCxnSpPr/>
          <p:nvPr/>
        </p:nvCxnSpPr>
        <p:spPr>
          <a:xfrm rot="10800000">
            <a:off x="8915300" y="-18857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529" name="Google Shape;529;p20"/>
          <p:cNvCxnSpPr/>
          <p:nvPr/>
        </p:nvCxnSpPr>
        <p:spPr>
          <a:xfrm rot="10800000">
            <a:off x="8110425"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30" name="Google Shape;530;p20"/>
          <p:cNvCxnSpPr/>
          <p:nvPr/>
        </p:nvCxnSpPr>
        <p:spPr>
          <a:xfrm rot="10800000">
            <a:off x="191725" y="294492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31" name="Google Shape;531;p20"/>
          <p:cNvCxnSpPr/>
          <p:nvPr/>
        </p:nvCxnSpPr>
        <p:spPr>
          <a:xfrm rot="10800000">
            <a:off x="267300" y="629800"/>
            <a:ext cx="0" cy="920700"/>
          </a:xfrm>
          <a:prstGeom prst="straightConnector1">
            <a:avLst/>
          </a:prstGeom>
          <a:noFill/>
          <a:ln w="9525" cap="flat" cmpd="sng">
            <a:solidFill>
              <a:schemeClr val="accent3"/>
            </a:solidFill>
            <a:prstDash val="dot"/>
            <a:round/>
            <a:headEnd type="none" w="med" len="med"/>
            <a:tailEnd type="none" w="med" len="med"/>
          </a:ln>
        </p:spPr>
      </p:cxnSp>
      <p:sp>
        <p:nvSpPr>
          <p:cNvPr id="532" name="Google Shape;532;p20"/>
          <p:cNvSpPr/>
          <p:nvPr/>
        </p:nvSpPr>
        <p:spPr>
          <a:xfrm>
            <a:off x="214450" y="1875925"/>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0"/>
          <p:cNvSpPr/>
          <p:nvPr/>
        </p:nvSpPr>
        <p:spPr>
          <a:xfrm>
            <a:off x="579894"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0"/>
          <p:cNvSpPr/>
          <p:nvPr/>
        </p:nvSpPr>
        <p:spPr>
          <a:xfrm>
            <a:off x="571325"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 name="Google Shape;535;p20"/>
          <p:cNvCxnSpPr/>
          <p:nvPr/>
        </p:nvCxnSpPr>
        <p:spPr>
          <a:xfrm rot="10800000">
            <a:off x="620200"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536" name="Google Shape;536;p20"/>
          <p:cNvSpPr/>
          <p:nvPr/>
        </p:nvSpPr>
        <p:spPr>
          <a:xfrm flipH="1">
            <a:off x="7697775" y="1953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7" name="Google Shape;537;p20"/>
          <p:cNvCxnSpPr/>
          <p:nvPr/>
        </p:nvCxnSpPr>
        <p:spPr>
          <a:xfrm rot="10800000">
            <a:off x="7315375" y="-725400"/>
            <a:ext cx="0" cy="920700"/>
          </a:xfrm>
          <a:prstGeom prst="straightConnector1">
            <a:avLst/>
          </a:prstGeom>
          <a:noFill/>
          <a:ln w="9525" cap="flat" cmpd="sng">
            <a:solidFill>
              <a:schemeClr val="accent3"/>
            </a:solidFill>
            <a:prstDash val="dot"/>
            <a:round/>
            <a:headEnd type="none" w="med" len="med"/>
            <a:tailEnd type="none" w="med" len="med"/>
          </a:ln>
        </p:spPr>
      </p:cxnSp>
      <p:sp>
        <p:nvSpPr>
          <p:cNvPr id="538" name="Google Shape;538;p20"/>
          <p:cNvSpPr/>
          <p:nvPr/>
        </p:nvSpPr>
        <p:spPr>
          <a:xfrm>
            <a:off x="8594376" y="4127350"/>
            <a:ext cx="126000" cy="12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0"/>
          <p:cNvSpPr/>
          <p:nvPr/>
        </p:nvSpPr>
        <p:spPr>
          <a:xfrm>
            <a:off x="8567750" y="3858874"/>
            <a:ext cx="179400" cy="179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 name="Google Shape;540;p20"/>
          <p:cNvCxnSpPr/>
          <p:nvPr/>
        </p:nvCxnSpPr>
        <p:spPr>
          <a:xfrm rot="10800000">
            <a:off x="8657425" y="28166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41" name="Google Shape;541;p20"/>
          <p:cNvCxnSpPr/>
          <p:nvPr/>
        </p:nvCxnSpPr>
        <p:spPr>
          <a:xfrm rot="10800000">
            <a:off x="1345425" y="4652050"/>
            <a:ext cx="0" cy="915300"/>
          </a:xfrm>
          <a:prstGeom prst="straightConnector1">
            <a:avLst/>
          </a:prstGeom>
          <a:noFill/>
          <a:ln w="9525" cap="flat" cmpd="sng">
            <a:solidFill>
              <a:schemeClr val="accent3"/>
            </a:solidFill>
            <a:prstDash val="dot"/>
            <a:round/>
            <a:headEnd type="none" w="med" len="med"/>
            <a:tailEnd type="none" w="med" len="med"/>
          </a:ln>
        </p:spPr>
      </p:cxnSp>
      <p:sp>
        <p:nvSpPr>
          <p:cNvPr id="542" name="Google Shape;542;p20"/>
          <p:cNvSpPr/>
          <p:nvPr/>
        </p:nvSpPr>
        <p:spPr>
          <a:xfrm flipH="1">
            <a:off x="1716525" y="486142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 name="Google Shape;543;p20"/>
          <p:cNvCxnSpPr/>
          <p:nvPr/>
        </p:nvCxnSpPr>
        <p:spPr>
          <a:xfrm rot="10800000">
            <a:off x="7551150"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44" name="Google Shape;544;p20"/>
          <p:cNvCxnSpPr/>
          <p:nvPr/>
        </p:nvCxnSpPr>
        <p:spPr>
          <a:xfrm rot="10800000">
            <a:off x="8110425"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545" name="Google Shape;545;p20"/>
          <p:cNvSpPr/>
          <p:nvPr/>
        </p:nvSpPr>
        <p:spPr>
          <a:xfrm flipH="1">
            <a:off x="6939540" y="4687624"/>
            <a:ext cx="57300" cy="5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0"/>
          <p:cNvSpPr/>
          <p:nvPr/>
        </p:nvSpPr>
        <p:spPr>
          <a:xfrm flipH="1">
            <a:off x="6883175" y="4817917"/>
            <a:ext cx="170100" cy="170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flipH="1">
            <a:off x="826661" y="83600"/>
            <a:ext cx="70800" cy="70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0"/>
          <p:cNvSpPr/>
          <p:nvPr/>
        </p:nvSpPr>
        <p:spPr>
          <a:xfrm flipH="1">
            <a:off x="757175" y="244542"/>
            <a:ext cx="210000" cy="2100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a:off x="475900" y="4564813"/>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0" name="Google Shape;550;p20"/>
          <p:cNvCxnSpPr/>
          <p:nvPr/>
        </p:nvCxnSpPr>
        <p:spPr>
          <a:xfrm rot="10800000">
            <a:off x="548050" y="3537288"/>
            <a:ext cx="0" cy="920700"/>
          </a:xfrm>
          <a:prstGeom prst="straightConnector1">
            <a:avLst/>
          </a:prstGeom>
          <a:noFill/>
          <a:ln w="9525" cap="flat" cmpd="sng">
            <a:solidFill>
              <a:schemeClr val="accent3"/>
            </a:solidFill>
            <a:prstDash val="dot"/>
            <a:round/>
            <a:headEnd type="none" w="med" len="med"/>
            <a:tailEnd type="none" w="med" len="med"/>
          </a:ln>
        </p:spPr>
      </p:cxnSp>
      <p:sp>
        <p:nvSpPr>
          <p:cNvPr id="551" name="Google Shape;551;p20"/>
          <p:cNvSpPr/>
          <p:nvPr/>
        </p:nvSpPr>
        <p:spPr>
          <a:xfrm>
            <a:off x="495200" y="4783413"/>
            <a:ext cx="105600" cy="10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0"/>
          <p:cNvSpPr/>
          <p:nvPr/>
        </p:nvSpPr>
        <p:spPr>
          <a:xfrm>
            <a:off x="1418825" y="293400"/>
            <a:ext cx="81000" cy="81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 name="Google Shape;553;p20"/>
          <p:cNvCxnSpPr/>
          <p:nvPr/>
        </p:nvCxnSpPr>
        <p:spPr>
          <a:xfrm rot="10800000">
            <a:off x="1458700" y="-732925"/>
            <a:ext cx="0" cy="915300"/>
          </a:xfrm>
          <a:prstGeom prst="straightConnector1">
            <a:avLst/>
          </a:prstGeom>
          <a:noFill/>
          <a:ln w="9525" cap="flat" cmpd="sng">
            <a:solidFill>
              <a:schemeClr val="accent3"/>
            </a:solidFill>
            <a:prstDash val="dot"/>
            <a:round/>
            <a:headEnd type="none" w="med" len="med"/>
            <a:tailEnd type="none" w="med" len="med"/>
          </a:ln>
        </p:spPr>
      </p:cxnSp>
      <p:sp>
        <p:nvSpPr>
          <p:cNvPr id="554" name="Google Shape;554;p20"/>
          <p:cNvSpPr/>
          <p:nvPr/>
        </p:nvSpPr>
        <p:spPr>
          <a:xfrm flipH="1">
            <a:off x="4743013" y="70202"/>
            <a:ext cx="83100" cy="831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0"/>
          <p:cNvSpPr/>
          <p:nvPr/>
        </p:nvSpPr>
        <p:spPr>
          <a:xfrm flipH="1">
            <a:off x="4694075" y="239239"/>
            <a:ext cx="180900" cy="180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3"/>
          <p:cNvSpPr/>
          <p:nvPr/>
        </p:nvSpPr>
        <p:spPr>
          <a:xfrm>
            <a:off x="8620550" y="181052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8582075" y="2096800"/>
            <a:ext cx="221100" cy="2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651000" y="246017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2161275" y="504875"/>
            <a:ext cx="144300" cy="144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142400" y="447997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3378325" y="436725"/>
            <a:ext cx="150000" cy="15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455000" y="4725125"/>
            <a:ext cx="150000" cy="15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flipH="1">
            <a:off x="8774500" y="447216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flipH="1">
            <a:off x="8692625" y="4661288"/>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3"/>
          <p:cNvCxnSpPr/>
          <p:nvPr/>
        </p:nvCxnSpPr>
        <p:spPr>
          <a:xfrm rot="10800000">
            <a:off x="8692625" y="36655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48" name="Google Shape;48;p3"/>
          <p:cNvCxnSpPr/>
          <p:nvPr/>
        </p:nvCxnSpPr>
        <p:spPr>
          <a:xfrm rot="10800000">
            <a:off x="8011175"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49" name="Google Shape;49;p3"/>
          <p:cNvCxnSpPr/>
          <p:nvPr/>
        </p:nvCxnSpPr>
        <p:spPr>
          <a:xfrm rot="10800000">
            <a:off x="3452750" y="-5550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0" name="Google Shape;50;p3"/>
          <p:cNvCxnSpPr/>
          <p:nvPr/>
        </p:nvCxnSpPr>
        <p:spPr>
          <a:xfrm rot="10800000">
            <a:off x="2841950" y="-442575"/>
            <a:ext cx="0" cy="1853700"/>
          </a:xfrm>
          <a:prstGeom prst="straightConnector1">
            <a:avLst/>
          </a:prstGeom>
          <a:noFill/>
          <a:ln w="9525" cap="flat" cmpd="sng">
            <a:solidFill>
              <a:schemeClr val="accent3"/>
            </a:solidFill>
            <a:prstDash val="dot"/>
            <a:round/>
            <a:headEnd type="none" w="med" len="med"/>
            <a:tailEnd type="none" w="med" len="med"/>
          </a:ln>
        </p:spPr>
      </p:cxnSp>
      <p:cxnSp>
        <p:nvCxnSpPr>
          <p:cNvPr id="51" name="Google Shape;51;p3"/>
          <p:cNvCxnSpPr/>
          <p:nvPr/>
        </p:nvCxnSpPr>
        <p:spPr>
          <a:xfrm rot="10800000">
            <a:off x="214550" y="3452450"/>
            <a:ext cx="0" cy="920700"/>
          </a:xfrm>
          <a:prstGeom prst="straightConnector1">
            <a:avLst/>
          </a:prstGeom>
          <a:noFill/>
          <a:ln w="9525" cap="flat" cmpd="sng">
            <a:solidFill>
              <a:schemeClr val="accent3"/>
            </a:solidFill>
            <a:prstDash val="dot"/>
            <a:round/>
            <a:headEnd type="none" w="med" len="med"/>
            <a:tailEnd type="none" w="med" len="med"/>
          </a:ln>
        </p:spPr>
      </p:cxnSp>
      <p:sp>
        <p:nvSpPr>
          <p:cNvPr id="52" name="Google Shape;52;p3"/>
          <p:cNvSpPr/>
          <p:nvPr/>
        </p:nvSpPr>
        <p:spPr>
          <a:xfrm>
            <a:off x="161700" y="4698575"/>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80644"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72075"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55;p3"/>
          <p:cNvCxnSpPr/>
          <p:nvPr/>
        </p:nvCxnSpPr>
        <p:spPr>
          <a:xfrm rot="10800000">
            <a:off x="520950"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56" name="Google Shape;56;p3"/>
          <p:cNvSpPr/>
          <p:nvPr/>
        </p:nvSpPr>
        <p:spPr>
          <a:xfrm flipH="1">
            <a:off x="3581300" y="4399063"/>
            <a:ext cx="246900" cy="2469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6129900" y="42177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 name="Google Shape;58;p3"/>
          <p:cNvCxnSpPr/>
          <p:nvPr/>
        </p:nvCxnSpPr>
        <p:spPr>
          <a:xfrm rot="10800000">
            <a:off x="1185375" y="-591625"/>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59" name="Google Shape;59;p3"/>
          <p:cNvCxnSpPr/>
          <p:nvPr/>
        </p:nvCxnSpPr>
        <p:spPr>
          <a:xfrm rot="10800000">
            <a:off x="4644375" y="-591625"/>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60" name="Google Shape;60;p3"/>
          <p:cNvCxnSpPr/>
          <p:nvPr/>
        </p:nvCxnSpPr>
        <p:spPr>
          <a:xfrm rot="10800000">
            <a:off x="1489525" y="4698575"/>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61" name="Google Shape;61;p3"/>
          <p:cNvCxnSpPr/>
          <p:nvPr/>
        </p:nvCxnSpPr>
        <p:spPr>
          <a:xfrm rot="10800000">
            <a:off x="2595375" y="4339775"/>
            <a:ext cx="0" cy="920700"/>
          </a:xfrm>
          <a:prstGeom prst="straightConnector1">
            <a:avLst/>
          </a:prstGeom>
          <a:noFill/>
          <a:ln w="9525" cap="flat" cmpd="sng">
            <a:solidFill>
              <a:schemeClr val="accent3"/>
            </a:solidFill>
            <a:prstDash val="dot"/>
            <a:round/>
            <a:headEnd type="none" w="med" len="med"/>
            <a:tailEnd type="none" w="med" len="med"/>
          </a:ln>
        </p:spPr>
      </p:cxnSp>
      <p:sp>
        <p:nvSpPr>
          <p:cNvPr id="62" name="Google Shape;62;p3"/>
          <p:cNvSpPr txBox="1">
            <a:spLocks noGrp="1"/>
          </p:cNvSpPr>
          <p:nvPr>
            <p:ph type="title"/>
          </p:nvPr>
        </p:nvSpPr>
        <p:spPr>
          <a:xfrm>
            <a:off x="912075" y="2704625"/>
            <a:ext cx="4218300" cy="857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3" name="Google Shape;63;p3"/>
          <p:cNvSpPr txBox="1">
            <a:spLocks noGrp="1"/>
          </p:cNvSpPr>
          <p:nvPr>
            <p:ph type="body" idx="1"/>
          </p:nvPr>
        </p:nvSpPr>
        <p:spPr>
          <a:xfrm>
            <a:off x="912075" y="3562025"/>
            <a:ext cx="4018800" cy="382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600">
                <a:solidFill>
                  <a:schemeClr val="dk1"/>
                </a:solidFill>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3"/>
          <p:cNvSpPr txBox="1">
            <a:spLocks noGrp="1"/>
          </p:cNvSpPr>
          <p:nvPr>
            <p:ph type="title" idx="2" hasCustomPrompt="1"/>
          </p:nvPr>
        </p:nvSpPr>
        <p:spPr>
          <a:xfrm>
            <a:off x="834925" y="1716447"/>
            <a:ext cx="1061400" cy="7197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solidFill>
                  <a:schemeClr val="dk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5">
  <p:cSld name="CUSTOM_5_2_1_2">
    <p:spTree>
      <p:nvGrpSpPr>
        <p:cNvPr id="1" name="Shape 556"/>
        <p:cNvGrpSpPr/>
        <p:nvPr/>
      </p:nvGrpSpPr>
      <p:grpSpPr>
        <a:xfrm>
          <a:off x="0" y="0"/>
          <a:ext cx="0" cy="0"/>
          <a:chOff x="0" y="0"/>
          <a:chExt cx="0" cy="0"/>
        </a:xfrm>
      </p:grpSpPr>
      <p:sp>
        <p:nvSpPr>
          <p:cNvPr id="557" name="Google Shape;557;p21"/>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58" name="Google Shape;558;p21"/>
          <p:cNvSpPr/>
          <p:nvPr/>
        </p:nvSpPr>
        <p:spPr>
          <a:xfrm>
            <a:off x="8825949" y="12639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1"/>
          <p:cNvSpPr/>
          <p:nvPr/>
        </p:nvSpPr>
        <p:spPr>
          <a:xfrm>
            <a:off x="8803675" y="14297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1"/>
          <p:cNvSpPr/>
          <p:nvPr/>
        </p:nvSpPr>
        <p:spPr>
          <a:xfrm>
            <a:off x="8843577" y="16400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1"/>
          <p:cNvSpPr/>
          <p:nvPr/>
        </p:nvSpPr>
        <p:spPr>
          <a:xfrm>
            <a:off x="428275" y="447997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1"/>
          <p:cNvSpPr/>
          <p:nvPr/>
        </p:nvSpPr>
        <p:spPr>
          <a:xfrm>
            <a:off x="2094250" y="289613"/>
            <a:ext cx="150000" cy="15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1"/>
          <p:cNvSpPr/>
          <p:nvPr/>
        </p:nvSpPr>
        <p:spPr>
          <a:xfrm flipH="1">
            <a:off x="8826125" y="447216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1"/>
          <p:cNvSpPr/>
          <p:nvPr/>
        </p:nvSpPr>
        <p:spPr>
          <a:xfrm flipH="1">
            <a:off x="8744250" y="4661288"/>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 name="Google Shape;565;p21"/>
          <p:cNvCxnSpPr/>
          <p:nvPr/>
        </p:nvCxnSpPr>
        <p:spPr>
          <a:xfrm rot="10800000">
            <a:off x="8867675" y="-18857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566" name="Google Shape;566;p21"/>
          <p:cNvCxnSpPr/>
          <p:nvPr/>
        </p:nvCxnSpPr>
        <p:spPr>
          <a:xfrm rot="10800000">
            <a:off x="8062800"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67" name="Google Shape;567;p21"/>
          <p:cNvCxnSpPr/>
          <p:nvPr/>
        </p:nvCxnSpPr>
        <p:spPr>
          <a:xfrm rot="10800000">
            <a:off x="2168675" y="-702162"/>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68" name="Google Shape;568;p21"/>
          <p:cNvCxnSpPr/>
          <p:nvPr/>
        </p:nvCxnSpPr>
        <p:spPr>
          <a:xfrm rot="10800000">
            <a:off x="500425" y="3452450"/>
            <a:ext cx="0" cy="920700"/>
          </a:xfrm>
          <a:prstGeom prst="straightConnector1">
            <a:avLst/>
          </a:prstGeom>
          <a:noFill/>
          <a:ln w="9525" cap="flat" cmpd="sng">
            <a:solidFill>
              <a:schemeClr val="accent3"/>
            </a:solidFill>
            <a:prstDash val="dot"/>
            <a:round/>
            <a:headEnd type="none" w="med" len="med"/>
            <a:tailEnd type="none" w="med" len="med"/>
          </a:ln>
        </p:spPr>
      </p:cxnSp>
      <p:sp>
        <p:nvSpPr>
          <p:cNvPr id="569" name="Google Shape;569;p21"/>
          <p:cNvSpPr/>
          <p:nvPr/>
        </p:nvSpPr>
        <p:spPr>
          <a:xfrm>
            <a:off x="447575" y="4698575"/>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1"/>
          <p:cNvSpPr/>
          <p:nvPr/>
        </p:nvSpPr>
        <p:spPr>
          <a:xfrm>
            <a:off x="456069"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1"/>
          <p:cNvSpPr/>
          <p:nvPr/>
        </p:nvSpPr>
        <p:spPr>
          <a:xfrm>
            <a:off x="447500"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2" name="Google Shape;572;p21"/>
          <p:cNvCxnSpPr/>
          <p:nvPr/>
        </p:nvCxnSpPr>
        <p:spPr>
          <a:xfrm rot="10800000">
            <a:off x="496375"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573" name="Google Shape;573;p21"/>
          <p:cNvSpPr/>
          <p:nvPr/>
        </p:nvSpPr>
        <p:spPr>
          <a:xfrm flipH="1">
            <a:off x="7663450" y="1759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4" name="Google Shape;574;p21"/>
          <p:cNvCxnSpPr/>
          <p:nvPr/>
        </p:nvCxnSpPr>
        <p:spPr>
          <a:xfrm rot="10800000">
            <a:off x="4696000" y="-591625"/>
            <a:ext cx="0" cy="920700"/>
          </a:xfrm>
          <a:prstGeom prst="straightConnector1">
            <a:avLst/>
          </a:prstGeom>
          <a:noFill/>
          <a:ln w="9525" cap="flat" cmpd="sng">
            <a:solidFill>
              <a:schemeClr val="accent3"/>
            </a:solidFill>
            <a:prstDash val="dot"/>
            <a:round/>
            <a:headEnd type="none" w="med" len="med"/>
            <a:tailEnd type="none" w="med" len="med"/>
          </a:ln>
        </p:spPr>
      </p:cxnSp>
      <p:sp>
        <p:nvSpPr>
          <p:cNvPr id="575" name="Google Shape;575;p21"/>
          <p:cNvSpPr/>
          <p:nvPr/>
        </p:nvSpPr>
        <p:spPr>
          <a:xfrm>
            <a:off x="174670" y="3774433"/>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1"/>
          <p:cNvSpPr/>
          <p:nvPr/>
        </p:nvSpPr>
        <p:spPr>
          <a:xfrm>
            <a:off x="155700" y="3583175"/>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 name="Google Shape;577;p21"/>
          <p:cNvCxnSpPr/>
          <p:nvPr/>
        </p:nvCxnSpPr>
        <p:spPr>
          <a:xfrm rot="10800000">
            <a:off x="214425" y="2571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78" name="Google Shape;578;p21"/>
          <p:cNvCxnSpPr/>
          <p:nvPr/>
        </p:nvCxnSpPr>
        <p:spPr>
          <a:xfrm rot="10800000">
            <a:off x="2274675" y="4698575"/>
            <a:ext cx="0" cy="915300"/>
          </a:xfrm>
          <a:prstGeom prst="straightConnector1">
            <a:avLst/>
          </a:prstGeom>
          <a:noFill/>
          <a:ln w="9525" cap="flat" cmpd="sng">
            <a:solidFill>
              <a:schemeClr val="accent3"/>
            </a:solidFill>
            <a:prstDash val="dot"/>
            <a:round/>
            <a:headEnd type="none" w="med" len="med"/>
            <a:tailEnd type="none" w="med" len="med"/>
          </a:ln>
        </p:spPr>
      </p:cxnSp>
      <p:sp>
        <p:nvSpPr>
          <p:cNvPr id="579" name="Google Shape;579;p21"/>
          <p:cNvSpPr/>
          <p:nvPr/>
        </p:nvSpPr>
        <p:spPr>
          <a:xfrm flipH="1">
            <a:off x="2625825"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 name="Google Shape;580;p21"/>
          <p:cNvCxnSpPr/>
          <p:nvPr/>
        </p:nvCxnSpPr>
        <p:spPr>
          <a:xfrm rot="10800000">
            <a:off x="5663800"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581" name="Google Shape;581;p21"/>
          <p:cNvCxnSpPr/>
          <p:nvPr/>
        </p:nvCxnSpPr>
        <p:spPr>
          <a:xfrm rot="10800000">
            <a:off x="6223075"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582" name="Google Shape;582;p21"/>
          <p:cNvSpPr/>
          <p:nvPr/>
        </p:nvSpPr>
        <p:spPr>
          <a:xfrm flipH="1">
            <a:off x="3223536" y="4687816"/>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1"/>
          <p:cNvSpPr/>
          <p:nvPr/>
        </p:nvSpPr>
        <p:spPr>
          <a:xfrm flipH="1">
            <a:off x="3154050" y="4835467"/>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1"/>
          <p:cNvSpPr/>
          <p:nvPr/>
        </p:nvSpPr>
        <p:spPr>
          <a:xfrm flipH="1">
            <a:off x="315561" y="1557800"/>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1"/>
          <p:cNvSpPr/>
          <p:nvPr/>
        </p:nvSpPr>
        <p:spPr>
          <a:xfrm flipH="1">
            <a:off x="246075" y="1718742"/>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1"/>
          <p:cNvSpPr/>
          <p:nvPr/>
        </p:nvSpPr>
        <p:spPr>
          <a:xfrm flipH="1">
            <a:off x="8744842" y="2779636"/>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1"/>
          <p:cNvSpPr/>
          <p:nvPr/>
        </p:nvSpPr>
        <p:spPr>
          <a:xfrm flipH="1">
            <a:off x="8696275" y="2892617"/>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1"/>
          <p:cNvSpPr/>
          <p:nvPr/>
        </p:nvSpPr>
        <p:spPr>
          <a:xfrm flipH="1">
            <a:off x="5470513" y="262325"/>
            <a:ext cx="83100" cy="83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1"/>
          <p:cNvSpPr/>
          <p:nvPr/>
        </p:nvSpPr>
        <p:spPr>
          <a:xfrm flipH="1">
            <a:off x="6124342" y="13893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1"/>
          <p:cNvSpPr/>
          <p:nvPr/>
        </p:nvSpPr>
        <p:spPr>
          <a:xfrm flipH="1">
            <a:off x="6075775" y="25191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6">
  <p:cSld name="CUSTOM_5_2_1_2_1">
    <p:spTree>
      <p:nvGrpSpPr>
        <p:cNvPr id="1" name="Shape 591"/>
        <p:cNvGrpSpPr/>
        <p:nvPr/>
      </p:nvGrpSpPr>
      <p:grpSpPr>
        <a:xfrm>
          <a:off x="0" y="0"/>
          <a:ext cx="0" cy="0"/>
          <a:chOff x="0" y="0"/>
          <a:chExt cx="0" cy="0"/>
        </a:xfrm>
      </p:grpSpPr>
      <p:sp>
        <p:nvSpPr>
          <p:cNvPr id="592" name="Google Shape;592;p22"/>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3" name="Google Shape;593;p22"/>
          <p:cNvSpPr/>
          <p:nvPr/>
        </p:nvSpPr>
        <p:spPr>
          <a:xfrm flipH="1">
            <a:off x="270726" y="125732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flipH="1">
            <a:off x="248300" y="142306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flipH="1">
            <a:off x="288198" y="163343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flipH="1">
            <a:off x="8607500" y="447332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2"/>
          <p:cNvSpPr/>
          <p:nvPr/>
        </p:nvSpPr>
        <p:spPr>
          <a:xfrm flipH="1">
            <a:off x="6935825" y="282963"/>
            <a:ext cx="150000" cy="15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2"/>
          <p:cNvSpPr/>
          <p:nvPr/>
        </p:nvSpPr>
        <p:spPr>
          <a:xfrm>
            <a:off x="270850" y="446551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a:off x="188925" y="4654638"/>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 name="Google Shape;600;p22"/>
          <p:cNvCxnSpPr/>
          <p:nvPr/>
        </p:nvCxnSpPr>
        <p:spPr>
          <a:xfrm rot="10800000">
            <a:off x="312400" y="-19522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601" name="Google Shape;601;p22"/>
          <p:cNvCxnSpPr/>
          <p:nvPr/>
        </p:nvCxnSpPr>
        <p:spPr>
          <a:xfrm rot="10800000">
            <a:off x="1117275" y="-19522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602" name="Google Shape;602;p22"/>
          <p:cNvCxnSpPr/>
          <p:nvPr/>
        </p:nvCxnSpPr>
        <p:spPr>
          <a:xfrm rot="10800000">
            <a:off x="7011400" y="-708812"/>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603" name="Google Shape;603;p22"/>
          <p:cNvCxnSpPr/>
          <p:nvPr/>
        </p:nvCxnSpPr>
        <p:spPr>
          <a:xfrm rot="10800000">
            <a:off x="8679650" y="3445800"/>
            <a:ext cx="0" cy="920700"/>
          </a:xfrm>
          <a:prstGeom prst="straightConnector1">
            <a:avLst/>
          </a:prstGeom>
          <a:noFill/>
          <a:ln w="9525" cap="flat" cmpd="sng">
            <a:solidFill>
              <a:schemeClr val="accent3"/>
            </a:solidFill>
            <a:prstDash val="dot"/>
            <a:round/>
            <a:headEnd type="none" w="med" len="med"/>
            <a:tailEnd type="none" w="med" len="med"/>
          </a:ln>
        </p:spPr>
      </p:cxnSp>
      <p:sp>
        <p:nvSpPr>
          <p:cNvPr id="604" name="Google Shape;604;p22"/>
          <p:cNvSpPr/>
          <p:nvPr/>
        </p:nvSpPr>
        <p:spPr>
          <a:xfrm flipH="1">
            <a:off x="8626900" y="4691925"/>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2"/>
          <p:cNvSpPr/>
          <p:nvPr/>
        </p:nvSpPr>
        <p:spPr>
          <a:xfrm flipH="1">
            <a:off x="8567106" y="98617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2"/>
          <p:cNvSpPr/>
          <p:nvPr/>
        </p:nvSpPr>
        <p:spPr>
          <a:xfrm flipH="1">
            <a:off x="8558575" y="80422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7" name="Google Shape;607;p22"/>
          <p:cNvCxnSpPr/>
          <p:nvPr/>
        </p:nvCxnSpPr>
        <p:spPr>
          <a:xfrm rot="10800000">
            <a:off x="8607500" y="-195225"/>
            <a:ext cx="0" cy="915300"/>
          </a:xfrm>
          <a:prstGeom prst="straightConnector1">
            <a:avLst/>
          </a:prstGeom>
          <a:noFill/>
          <a:ln w="9525" cap="flat" cmpd="sng">
            <a:solidFill>
              <a:schemeClr val="accent3"/>
            </a:solidFill>
            <a:prstDash val="dot"/>
            <a:round/>
            <a:headEnd type="none" w="med" len="med"/>
            <a:tailEnd type="none" w="med" len="med"/>
          </a:ln>
        </p:spPr>
      </p:cxnSp>
      <p:sp>
        <p:nvSpPr>
          <p:cNvPr id="608" name="Google Shape;608;p22"/>
          <p:cNvSpPr/>
          <p:nvPr/>
        </p:nvSpPr>
        <p:spPr>
          <a:xfrm>
            <a:off x="1433525" y="16925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9" name="Google Shape;609;p22"/>
          <p:cNvCxnSpPr/>
          <p:nvPr/>
        </p:nvCxnSpPr>
        <p:spPr>
          <a:xfrm rot="10800000">
            <a:off x="4484075" y="-598275"/>
            <a:ext cx="0" cy="920700"/>
          </a:xfrm>
          <a:prstGeom prst="straightConnector1">
            <a:avLst/>
          </a:prstGeom>
          <a:noFill/>
          <a:ln w="9525" cap="flat" cmpd="sng">
            <a:solidFill>
              <a:schemeClr val="accent3"/>
            </a:solidFill>
            <a:prstDash val="dot"/>
            <a:round/>
            <a:headEnd type="none" w="med" len="med"/>
            <a:tailEnd type="none" w="med" len="med"/>
          </a:ln>
        </p:spPr>
      </p:cxnSp>
      <p:sp>
        <p:nvSpPr>
          <p:cNvPr id="610" name="Google Shape;610;p22"/>
          <p:cNvSpPr/>
          <p:nvPr/>
        </p:nvSpPr>
        <p:spPr>
          <a:xfrm flipH="1">
            <a:off x="8929005" y="2981133"/>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2"/>
          <p:cNvSpPr/>
          <p:nvPr/>
        </p:nvSpPr>
        <p:spPr>
          <a:xfrm flipH="1">
            <a:off x="8909875" y="2789875"/>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2" name="Google Shape;612;p22"/>
          <p:cNvCxnSpPr/>
          <p:nvPr/>
        </p:nvCxnSpPr>
        <p:spPr>
          <a:xfrm rot="10800000">
            <a:off x="8978950" y="17784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613" name="Google Shape;613;p22"/>
          <p:cNvCxnSpPr/>
          <p:nvPr/>
        </p:nvCxnSpPr>
        <p:spPr>
          <a:xfrm rot="10800000">
            <a:off x="6905400" y="4691925"/>
            <a:ext cx="0" cy="915300"/>
          </a:xfrm>
          <a:prstGeom prst="straightConnector1">
            <a:avLst/>
          </a:prstGeom>
          <a:noFill/>
          <a:ln w="9525" cap="flat" cmpd="sng">
            <a:solidFill>
              <a:schemeClr val="accent3"/>
            </a:solidFill>
            <a:prstDash val="dot"/>
            <a:round/>
            <a:headEnd type="none" w="med" len="med"/>
            <a:tailEnd type="none" w="med" len="med"/>
          </a:ln>
        </p:spPr>
      </p:cxnSp>
      <p:sp>
        <p:nvSpPr>
          <p:cNvPr id="614" name="Google Shape;614;p22"/>
          <p:cNvSpPr/>
          <p:nvPr/>
        </p:nvSpPr>
        <p:spPr>
          <a:xfrm>
            <a:off x="6471150" y="481845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 name="Google Shape;615;p22"/>
          <p:cNvCxnSpPr/>
          <p:nvPr/>
        </p:nvCxnSpPr>
        <p:spPr>
          <a:xfrm rot="10800000">
            <a:off x="3516275" y="48647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616" name="Google Shape;616;p22"/>
          <p:cNvCxnSpPr/>
          <p:nvPr/>
        </p:nvCxnSpPr>
        <p:spPr>
          <a:xfrm rot="10800000">
            <a:off x="2957000" y="4596725"/>
            <a:ext cx="0" cy="915300"/>
          </a:xfrm>
          <a:prstGeom prst="straightConnector1">
            <a:avLst/>
          </a:prstGeom>
          <a:noFill/>
          <a:ln w="9525" cap="flat" cmpd="sng">
            <a:solidFill>
              <a:schemeClr val="accent3"/>
            </a:solidFill>
            <a:prstDash val="dot"/>
            <a:round/>
            <a:headEnd type="none" w="med" len="med"/>
            <a:tailEnd type="none" w="med" len="med"/>
          </a:ln>
        </p:spPr>
      </p:cxnSp>
      <p:sp>
        <p:nvSpPr>
          <p:cNvPr id="617" name="Google Shape;617;p22"/>
          <p:cNvSpPr/>
          <p:nvPr/>
        </p:nvSpPr>
        <p:spPr>
          <a:xfrm>
            <a:off x="5885739" y="4681166"/>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2"/>
          <p:cNvSpPr/>
          <p:nvPr/>
        </p:nvSpPr>
        <p:spPr>
          <a:xfrm>
            <a:off x="5816025" y="4828817"/>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2"/>
          <p:cNvSpPr/>
          <p:nvPr/>
        </p:nvSpPr>
        <p:spPr>
          <a:xfrm>
            <a:off x="8860714" y="172500"/>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p:nvPr/>
        </p:nvSpPr>
        <p:spPr>
          <a:xfrm>
            <a:off x="8791000" y="333442"/>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a:off x="599908" y="279369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a:off x="550975" y="290668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a:off x="2635813" y="4818450"/>
            <a:ext cx="83100" cy="83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2"/>
          <p:cNvSpPr/>
          <p:nvPr/>
        </p:nvSpPr>
        <p:spPr>
          <a:xfrm>
            <a:off x="501533" y="13228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2"/>
          <p:cNvSpPr/>
          <p:nvPr/>
        </p:nvSpPr>
        <p:spPr>
          <a:xfrm>
            <a:off x="452600" y="24526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2"/>
          <p:cNvSpPr/>
          <p:nvPr/>
        </p:nvSpPr>
        <p:spPr>
          <a:xfrm flipH="1">
            <a:off x="139630" y="3774433"/>
            <a:ext cx="89700" cy="8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flipH="1">
            <a:off x="120500" y="3583175"/>
            <a:ext cx="127800" cy="12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 name="Google Shape;628;p22"/>
          <p:cNvCxnSpPr/>
          <p:nvPr/>
        </p:nvCxnSpPr>
        <p:spPr>
          <a:xfrm rot="10800000">
            <a:off x="189575" y="2571750"/>
            <a:ext cx="0" cy="9153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7">
  <p:cSld name="CUSTOM_5_2_1_2_1_1">
    <p:spTree>
      <p:nvGrpSpPr>
        <p:cNvPr id="1" name="Shape 629"/>
        <p:cNvGrpSpPr/>
        <p:nvPr/>
      </p:nvGrpSpPr>
      <p:grpSpPr>
        <a:xfrm>
          <a:off x="0" y="0"/>
          <a:ext cx="0" cy="0"/>
          <a:chOff x="0" y="0"/>
          <a:chExt cx="0" cy="0"/>
        </a:xfrm>
      </p:grpSpPr>
      <p:sp>
        <p:nvSpPr>
          <p:cNvPr id="630" name="Google Shape;630;p2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1" name="Google Shape;631;p23"/>
          <p:cNvSpPr/>
          <p:nvPr/>
        </p:nvSpPr>
        <p:spPr>
          <a:xfrm>
            <a:off x="8825949" y="21145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3"/>
          <p:cNvSpPr/>
          <p:nvPr/>
        </p:nvSpPr>
        <p:spPr>
          <a:xfrm>
            <a:off x="8803675" y="22803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3"/>
          <p:cNvSpPr/>
          <p:nvPr/>
        </p:nvSpPr>
        <p:spPr>
          <a:xfrm>
            <a:off x="8843577" y="24906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3"/>
          <p:cNvSpPr/>
          <p:nvPr/>
        </p:nvSpPr>
        <p:spPr>
          <a:xfrm>
            <a:off x="270200" y="447997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3"/>
          <p:cNvSpPr/>
          <p:nvPr/>
        </p:nvSpPr>
        <p:spPr>
          <a:xfrm>
            <a:off x="1195225" y="340875"/>
            <a:ext cx="47400" cy="47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3"/>
          <p:cNvSpPr/>
          <p:nvPr/>
        </p:nvSpPr>
        <p:spPr>
          <a:xfrm flipH="1">
            <a:off x="8826125" y="4472163"/>
            <a:ext cx="83100" cy="831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flipH="1">
            <a:off x="8744250" y="4661288"/>
            <a:ext cx="246900" cy="24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8" name="Google Shape;638;p23"/>
          <p:cNvCxnSpPr/>
          <p:nvPr/>
        </p:nvCxnSpPr>
        <p:spPr>
          <a:xfrm rot="10800000">
            <a:off x="8867675" y="66202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639" name="Google Shape;639;p23"/>
          <p:cNvCxnSpPr/>
          <p:nvPr/>
        </p:nvCxnSpPr>
        <p:spPr>
          <a:xfrm rot="10800000">
            <a:off x="8714050" y="-128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640" name="Google Shape;640;p23"/>
          <p:cNvCxnSpPr/>
          <p:nvPr/>
        </p:nvCxnSpPr>
        <p:spPr>
          <a:xfrm rot="10800000">
            <a:off x="1218375" y="-702162"/>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641" name="Google Shape;641;p23"/>
          <p:cNvCxnSpPr/>
          <p:nvPr/>
        </p:nvCxnSpPr>
        <p:spPr>
          <a:xfrm rot="10800000">
            <a:off x="342350" y="3452450"/>
            <a:ext cx="0" cy="920700"/>
          </a:xfrm>
          <a:prstGeom prst="straightConnector1">
            <a:avLst/>
          </a:prstGeom>
          <a:noFill/>
          <a:ln w="9525" cap="flat" cmpd="sng">
            <a:solidFill>
              <a:schemeClr val="accent3"/>
            </a:solidFill>
            <a:prstDash val="dot"/>
            <a:round/>
            <a:headEnd type="none" w="med" len="med"/>
            <a:tailEnd type="none" w="med" len="med"/>
          </a:ln>
        </p:spPr>
      </p:cxnSp>
      <p:sp>
        <p:nvSpPr>
          <p:cNvPr id="642" name="Google Shape;642;p23"/>
          <p:cNvSpPr/>
          <p:nvPr/>
        </p:nvSpPr>
        <p:spPr>
          <a:xfrm>
            <a:off x="289500" y="4698575"/>
            <a:ext cx="105600" cy="10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3"/>
          <p:cNvSpPr/>
          <p:nvPr/>
        </p:nvSpPr>
        <p:spPr>
          <a:xfrm>
            <a:off x="471119" y="3098665"/>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3"/>
          <p:cNvSpPr/>
          <p:nvPr/>
        </p:nvSpPr>
        <p:spPr>
          <a:xfrm>
            <a:off x="462550" y="29167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5" name="Google Shape;645;p23"/>
          <p:cNvCxnSpPr/>
          <p:nvPr/>
        </p:nvCxnSpPr>
        <p:spPr>
          <a:xfrm rot="10800000">
            <a:off x="511425" y="1917263"/>
            <a:ext cx="0" cy="915300"/>
          </a:xfrm>
          <a:prstGeom prst="straightConnector1">
            <a:avLst/>
          </a:prstGeom>
          <a:noFill/>
          <a:ln w="9525" cap="flat" cmpd="sng">
            <a:solidFill>
              <a:schemeClr val="accent3"/>
            </a:solidFill>
            <a:prstDash val="dot"/>
            <a:round/>
            <a:headEnd type="none" w="med" len="med"/>
            <a:tailEnd type="none" w="med" len="med"/>
          </a:ln>
        </p:spPr>
      </p:cxnSp>
      <p:sp>
        <p:nvSpPr>
          <p:cNvPr id="646" name="Google Shape;646;p23"/>
          <p:cNvSpPr/>
          <p:nvPr/>
        </p:nvSpPr>
        <p:spPr>
          <a:xfrm flipH="1">
            <a:off x="8314700" y="23572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7" name="Google Shape;647;p23"/>
          <p:cNvCxnSpPr/>
          <p:nvPr/>
        </p:nvCxnSpPr>
        <p:spPr>
          <a:xfrm rot="10800000">
            <a:off x="1738825" y="-418850"/>
            <a:ext cx="0" cy="920700"/>
          </a:xfrm>
          <a:prstGeom prst="straightConnector1">
            <a:avLst/>
          </a:prstGeom>
          <a:noFill/>
          <a:ln w="9525" cap="flat" cmpd="sng">
            <a:solidFill>
              <a:schemeClr val="accent3"/>
            </a:solidFill>
            <a:prstDash val="dot"/>
            <a:round/>
            <a:headEnd type="none" w="med" len="med"/>
            <a:tailEnd type="none" w="med" len="med"/>
          </a:ln>
        </p:spPr>
      </p:cxnSp>
      <p:sp>
        <p:nvSpPr>
          <p:cNvPr id="648" name="Google Shape;648;p23"/>
          <p:cNvSpPr/>
          <p:nvPr/>
        </p:nvSpPr>
        <p:spPr>
          <a:xfrm>
            <a:off x="161370" y="1975821"/>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3"/>
          <p:cNvSpPr/>
          <p:nvPr/>
        </p:nvSpPr>
        <p:spPr>
          <a:xfrm>
            <a:off x="142400" y="1784562"/>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 name="Google Shape;650;p23"/>
          <p:cNvCxnSpPr/>
          <p:nvPr/>
        </p:nvCxnSpPr>
        <p:spPr>
          <a:xfrm rot="10800000">
            <a:off x="201125" y="773138"/>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651" name="Google Shape;651;p23"/>
          <p:cNvCxnSpPr/>
          <p:nvPr/>
        </p:nvCxnSpPr>
        <p:spPr>
          <a:xfrm rot="10800000">
            <a:off x="1151600" y="4698575"/>
            <a:ext cx="0" cy="915300"/>
          </a:xfrm>
          <a:prstGeom prst="straightConnector1">
            <a:avLst/>
          </a:prstGeom>
          <a:noFill/>
          <a:ln w="9525" cap="flat" cmpd="sng">
            <a:solidFill>
              <a:schemeClr val="accent3"/>
            </a:solidFill>
            <a:prstDash val="dot"/>
            <a:round/>
            <a:headEnd type="none" w="med" len="med"/>
            <a:tailEnd type="none" w="med" len="med"/>
          </a:ln>
        </p:spPr>
      </p:cxnSp>
      <p:sp>
        <p:nvSpPr>
          <p:cNvPr id="652" name="Google Shape;652;p23"/>
          <p:cNvSpPr/>
          <p:nvPr/>
        </p:nvSpPr>
        <p:spPr>
          <a:xfrm flipH="1">
            <a:off x="1502750"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3" name="Google Shape;653;p23"/>
          <p:cNvCxnSpPr/>
          <p:nvPr/>
        </p:nvCxnSpPr>
        <p:spPr>
          <a:xfrm rot="10800000">
            <a:off x="8182288"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654" name="Google Shape;654;p23"/>
          <p:cNvCxnSpPr/>
          <p:nvPr/>
        </p:nvCxnSpPr>
        <p:spPr>
          <a:xfrm rot="10800000">
            <a:off x="7623013"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655" name="Google Shape;655;p23"/>
          <p:cNvSpPr/>
          <p:nvPr/>
        </p:nvSpPr>
        <p:spPr>
          <a:xfrm flipH="1">
            <a:off x="2100461" y="4687816"/>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3"/>
          <p:cNvSpPr/>
          <p:nvPr/>
        </p:nvSpPr>
        <p:spPr>
          <a:xfrm flipH="1">
            <a:off x="2030975" y="4835467"/>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3"/>
          <p:cNvSpPr/>
          <p:nvPr/>
        </p:nvSpPr>
        <p:spPr>
          <a:xfrm flipH="1">
            <a:off x="391761" y="545838"/>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3"/>
          <p:cNvSpPr/>
          <p:nvPr/>
        </p:nvSpPr>
        <p:spPr>
          <a:xfrm flipH="1">
            <a:off x="322275" y="706780"/>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3"/>
          <p:cNvSpPr/>
          <p:nvPr/>
        </p:nvSpPr>
        <p:spPr>
          <a:xfrm flipH="1">
            <a:off x="8688967" y="374399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3"/>
          <p:cNvSpPr/>
          <p:nvPr/>
        </p:nvSpPr>
        <p:spPr>
          <a:xfrm flipH="1">
            <a:off x="8640400" y="385698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3"/>
          <p:cNvSpPr/>
          <p:nvPr/>
        </p:nvSpPr>
        <p:spPr>
          <a:xfrm>
            <a:off x="7301825"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3"/>
          <p:cNvSpPr/>
          <p:nvPr/>
        </p:nvSpPr>
        <p:spPr>
          <a:xfrm>
            <a:off x="4753933" y="14713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3"/>
          <p:cNvSpPr/>
          <p:nvPr/>
        </p:nvSpPr>
        <p:spPr>
          <a:xfrm>
            <a:off x="4705000" y="26011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 name="Google Shape;664;p23"/>
          <p:cNvCxnSpPr/>
          <p:nvPr/>
        </p:nvCxnSpPr>
        <p:spPr>
          <a:xfrm rot="10800000">
            <a:off x="8058575" y="-418850"/>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665" name="Google Shape;665;p23"/>
          <p:cNvCxnSpPr/>
          <p:nvPr/>
        </p:nvCxnSpPr>
        <p:spPr>
          <a:xfrm rot="10800000">
            <a:off x="5666250" y="-660575"/>
            <a:ext cx="0" cy="9207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8">
  <p:cSld name="CUSTOM_5_2_1_2_1_1_1">
    <p:spTree>
      <p:nvGrpSpPr>
        <p:cNvPr id="1" name="Shape 666"/>
        <p:cNvGrpSpPr/>
        <p:nvPr/>
      </p:nvGrpSpPr>
      <p:grpSpPr>
        <a:xfrm>
          <a:off x="0" y="0"/>
          <a:ext cx="0" cy="0"/>
          <a:chOff x="0" y="0"/>
          <a:chExt cx="0" cy="0"/>
        </a:xfrm>
      </p:grpSpPr>
      <p:sp>
        <p:nvSpPr>
          <p:cNvPr id="667" name="Google Shape;667;p2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8" name="Google Shape;668;p24"/>
          <p:cNvSpPr/>
          <p:nvPr/>
        </p:nvSpPr>
        <p:spPr>
          <a:xfrm>
            <a:off x="8756900" y="723950"/>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4"/>
          <p:cNvSpPr/>
          <p:nvPr/>
        </p:nvSpPr>
        <p:spPr>
          <a:xfrm>
            <a:off x="1517550" y="4770500"/>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4"/>
          <p:cNvSpPr/>
          <p:nvPr/>
        </p:nvSpPr>
        <p:spPr>
          <a:xfrm>
            <a:off x="8718425" y="1010225"/>
            <a:ext cx="221100" cy="2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4"/>
          <p:cNvSpPr/>
          <p:nvPr/>
        </p:nvSpPr>
        <p:spPr>
          <a:xfrm>
            <a:off x="8787350" y="137360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4"/>
          <p:cNvSpPr/>
          <p:nvPr/>
        </p:nvSpPr>
        <p:spPr>
          <a:xfrm>
            <a:off x="8756825" y="4467125"/>
            <a:ext cx="144300" cy="14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4"/>
          <p:cNvSpPr/>
          <p:nvPr/>
        </p:nvSpPr>
        <p:spPr>
          <a:xfrm>
            <a:off x="190675" y="4725125"/>
            <a:ext cx="150000" cy="15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4"/>
          <p:cNvSpPr/>
          <p:nvPr/>
        </p:nvSpPr>
        <p:spPr>
          <a:xfrm flipH="1">
            <a:off x="6970875" y="4533463"/>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 name="Google Shape;675;p24"/>
          <p:cNvCxnSpPr/>
          <p:nvPr/>
        </p:nvCxnSpPr>
        <p:spPr>
          <a:xfrm rot="10800000">
            <a:off x="8828975" y="-72002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676" name="Google Shape;676;p24"/>
          <p:cNvCxnSpPr/>
          <p:nvPr/>
        </p:nvCxnSpPr>
        <p:spPr>
          <a:xfrm rot="10800000">
            <a:off x="8829025" y="3238200"/>
            <a:ext cx="0" cy="1084500"/>
          </a:xfrm>
          <a:prstGeom prst="straightConnector1">
            <a:avLst/>
          </a:prstGeom>
          <a:noFill/>
          <a:ln w="9525" cap="flat" cmpd="sng">
            <a:solidFill>
              <a:schemeClr val="accent3"/>
            </a:solidFill>
            <a:prstDash val="dot"/>
            <a:round/>
            <a:headEnd type="none" w="med" len="med"/>
            <a:tailEnd type="none" w="med" len="med"/>
          </a:ln>
        </p:spPr>
      </p:cxnSp>
      <p:sp>
        <p:nvSpPr>
          <p:cNvPr id="677" name="Google Shape;677;p24"/>
          <p:cNvSpPr/>
          <p:nvPr/>
        </p:nvSpPr>
        <p:spPr>
          <a:xfrm>
            <a:off x="8795325" y="4737150"/>
            <a:ext cx="67200" cy="6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8" name="Google Shape;678;p24"/>
          <p:cNvCxnSpPr/>
          <p:nvPr/>
        </p:nvCxnSpPr>
        <p:spPr>
          <a:xfrm rot="10800000">
            <a:off x="1589550" y="37001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679" name="Google Shape;679;p24"/>
          <p:cNvCxnSpPr/>
          <p:nvPr/>
        </p:nvCxnSpPr>
        <p:spPr>
          <a:xfrm rot="10800000">
            <a:off x="7465950" y="-392250"/>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680" name="Google Shape;680;p24"/>
          <p:cNvCxnSpPr/>
          <p:nvPr/>
        </p:nvCxnSpPr>
        <p:spPr>
          <a:xfrm rot="10800000">
            <a:off x="340675" y="-122225"/>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681" name="Google Shape;681;p24"/>
          <p:cNvCxnSpPr/>
          <p:nvPr/>
        </p:nvCxnSpPr>
        <p:spPr>
          <a:xfrm rot="10800000">
            <a:off x="3131025" y="-392250"/>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682" name="Google Shape;682;p24"/>
          <p:cNvCxnSpPr/>
          <p:nvPr/>
        </p:nvCxnSpPr>
        <p:spPr>
          <a:xfrm rot="10800000">
            <a:off x="3831825" y="4555275"/>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683" name="Google Shape;683;p24"/>
          <p:cNvCxnSpPr/>
          <p:nvPr/>
        </p:nvCxnSpPr>
        <p:spPr>
          <a:xfrm rot="10800000">
            <a:off x="6281400" y="4875125"/>
            <a:ext cx="0" cy="795600"/>
          </a:xfrm>
          <a:prstGeom prst="straightConnector1">
            <a:avLst/>
          </a:prstGeom>
          <a:noFill/>
          <a:ln w="9525" cap="flat" cmpd="sng">
            <a:solidFill>
              <a:schemeClr val="accent3"/>
            </a:solidFill>
            <a:prstDash val="dot"/>
            <a:round/>
            <a:headEnd type="none" w="med" len="med"/>
            <a:tailEnd type="none" w="med" len="med"/>
          </a:ln>
        </p:spPr>
      </p:cxnSp>
      <p:sp>
        <p:nvSpPr>
          <p:cNvPr id="684" name="Google Shape;684;p24"/>
          <p:cNvSpPr/>
          <p:nvPr/>
        </p:nvSpPr>
        <p:spPr>
          <a:xfrm flipH="1">
            <a:off x="8120463" y="3093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4"/>
          <p:cNvSpPr/>
          <p:nvPr/>
        </p:nvSpPr>
        <p:spPr>
          <a:xfrm flipH="1">
            <a:off x="3270500" y="4657000"/>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4"/>
          <p:cNvSpPr/>
          <p:nvPr/>
        </p:nvSpPr>
        <p:spPr>
          <a:xfrm flipH="1">
            <a:off x="686675" y="152450"/>
            <a:ext cx="156900" cy="1569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4"/>
          <p:cNvSpPr/>
          <p:nvPr/>
        </p:nvSpPr>
        <p:spPr>
          <a:xfrm flipH="1">
            <a:off x="735200" y="469475"/>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4"/>
          <p:cNvSpPr/>
          <p:nvPr/>
        </p:nvSpPr>
        <p:spPr>
          <a:xfrm flipH="1">
            <a:off x="7037793" y="4875125"/>
            <a:ext cx="113100" cy="11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4"/>
          <p:cNvSpPr/>
          <p:nvPr/>
        </p:nvSpPr>
        <p:spPr>
          <a:xfrm flipH="1">
            <a:off x="262225" y="2325475"/>
            <a:ext cx="156900" cy="1569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4"/>
          <p:cNvSpPr/>
          <p:nvPr/>
        </p:nvSpPr>
        <p:spPr>
          <a:xfrm flipH="1">
            <a:off x="310750" y="2642500"/>
            <a:ext cx="60000" cy="600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4"/>
          <p:cNvSpPr/>
          <p:nvPr/>
        </p:nvSpPr>
        <p:spPr>
          <a:xfrm>
            <a:off x="290425" y="829875"/>
            <a:ext cx="95700" cy="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a:off x="245350" y="1040525"/>
            <a:ext cx="190800" cy="191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CUSTOM_9">
    <p:spTree>
      <p:nvGrpSpPr>
        <p:cNvPr id="1" name="Shape 693"/>
        <p:cNvGrpSpPr/>
        <p:nvPr/>
      </p:nvGrpSpPr>
      <p:grpSpPr>
        <a:xfrm>
          <a:off x="0" y="0"/>
          <a:ext cx="0" cy="0"/>
          <a:chOff x="0" y="0"/>
          <a:chExt cx="0" cy="0"/>
        </a:xfrm>
      </p:grpSpPr>
      <p:sp>
        <p:nvSpPr>
          <p:cNvPr id="694" name="Google Shape;694;p25"/>
          <p:cNvSpPr txBox="1">
            <a:spLocks noGrp="1"/>
          </p:cNvSpPr>
          <p:nvPr>
            <p:ph type="title"/>
          </p:nvPr>
        </p:nvSpPr>
        <p:spPr>
          <a:xfrm>
            <a:off x="1421350" y="1569000"/>
            <a:ext cx="2316000" cy="966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695" name="Google Shape;695;p25"/>
          <p:cNvSpPr txBox="1">
            <a:spLocks noGrp="1"/>
          </p:cNvSpPr>
          <p:nvPr>
            <p:ph type="subTitle" idx="1"/>
          </p:nvPr>
        </p:nvSpPr>
        <p:spPr>
          <a:xfrm>
            <a:off x="1285450" y="2607588"/>
            <a:ext cx="2451900" cy="96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696" name="Google Shape;696;p25"/>
          <p:cNvSpPr/>
          <p:nvPr/>
        </p:nvSpPr>
        <p:spPr>
          <a:xfrm flipH="1">
            <a:off x="224201" y="21145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5"/>
          <p:cNvSpPr/>
          <p:nvPr/>
        </p:nvSpPr>
        <p:spPr>
          <a:xfrm flipH="1">
            <a:off x="201775" y="22803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5"/>
          <p:cNvSpPr/>
          <p:nvPr/>
        </p:nvSpPr>
        <p:spPr>
          <a:xfrm flipH="1">
            <a:off x="241673" y="24906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5"/>
          <p:cNvSpPr/>
          <p:nvPr/>
        </p:nvSpPr>
        <p:spPr>
          <a:xfrm flipH="1">
            <a:off x="8719050" y="469262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5"/>
          <p:cNvSpPr/>
          <p:nvPr/>
        </p:nvSpPr>
        <p:spPr>
          <a:xfrm flipH="1">
            <a:off x="7890925" y="340875"/>
            <a:ext cx="47400" cy="47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5"/>
          <p:cNvSpPr/>
          <p:nvPr/>
        </p:nvSpPr>
        <p:spPr>
          <a:xfrm>
            <a:off x="377975" y="3867438"/>
            <a:ext cx="83100" cy="831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5"/>
          <p:cNvSpPr/>
          <p:nvPr/>
        </p:nvSpPr>
        <p:spPr>
          <a:xfrm>
            <a:off x="296050" y="4056563"/>
            <a:ext cx="246900" cy="24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3" name="Google Shape;703;p25"/>
          <p:cNvCxnSpPr/>
          <p:nvPr/>
        </p:nvCxnSpPr>
        <p:spPr>
          <a:xfrm rot="10800000">
            <a:off x="265875" y="66202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704" name="Google Shape;704;p25"/>
          <p:cNvCxnSpPr/>
          <p:nvPr/>
        </p:nvCxnSpPr>
        <p:spPr>
          <a:xfrm rot="10800000">
            <a:off x="419500" y="-128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05" name="Google Shape;705;p25"/>
          <p:cNvCxnSpPr/>
          <p:nvPr/>
        </p:nvCxnSpPr>
        <p:spPr>
          <a:xfrm rot="10800000">
            <a:off x="7915175" y="-702162"/>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06" name="Google Shape;706;p25"/>
          <p:cNvCxnSpPr/>
          <p:nvPr/>
        </p:nvCxnSpPr>
        <p:spPr>
          <a:xfrm rot="10800000">
            <a:off x="8791200" y="3665100"/>
            <a:ext cx="0" cy="920700"/>
          </a:xfrm>
          <a:prstGeom prst="straightConnector1">
            <a:avLst/>
          </a:prstGeom>
          <a:noFill/>
          <a:ln w="9525" cap="flat" cmpd="sng">
            <a:solidFill>
              <a:schemeClr val="accent3"/>
            </a:solidFill>
            <a:prstDash val="dot"/>
            <a:round/>
            <a:headEnd type="none" w="med" len="med"/>
            <a:tailEnd type="none" w="med" len="med"/>
          </a:ln>
        </p:spPr>
      </p:cxnSp>
      <p:sp>
        <p:nvSpPr>
          <p:cNvPr id="707" name="Google Shape;707;p25"/>
          <p:cNvSpPr/>
          <p:nvPr/>
        </p:nvSpPr>
        <p:spPr>
          <a:xfrm flipH="1">
            <a:off x="8738450" y="4911225"/>
            <a:ext cx="105600" cy="10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5"/>
          <p:cNvSpPr/>
          <p:nvPr/>
        </p:nvSpPr>
        <p:spPr>
          <a:xfrm flipH="1">
            <a:off x="8581731" y="2765965"/>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5"/>
          <p:cNvSpPr/>
          <p:nvPr/>
        </p:nvSpPr>
        <p:spPr>
          <a:xfrm flipH="1">
            <a:off x="8573200" y="25840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 name="Google Shape;710;p25"/>
          <p:cNvCxnSpPr/>
          <p:nvPr/>
        </p:nvCxnSpPr>
        <p:spPr>
          <a:xfrm rot="10800000">
            <a:off x="8622125" y="1584563"/>
            <a:ext cx="0" cy="915300"/>
          </a:xfrm>
          <a:prstGeom prst="straightConnector1">
            <a:avLst/>
          </a:prstGeom>
          <a:noFill/>
          <a:ln w="9525" cap="flat" cmpd="sng">
            <a:solidFill>
              <a:schemeClr val="accent3"/>
            </a:solidFill>
            <a:prstDash val="dot"/>
            <a:round/>
            <a:headEnd type="none" w="med" len="med"/>
            <a:tailEnd type="none" w="med" len="med"/>
          </a:ln>
        </p:spPr>
      </p:cxnSp>
      <p:sp>
        <p:nvSpPr>
          <p:cNvPr id="711" name="Google Shape;711;p25"/>
          <p:cNvSpPr/>
          <p:nvPr/>
        </p:nvSpPr>
        <p:spPr>
          <a:xfrm>
            <a:off x="735750" y="23572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 name="Google Shape;712;p25"/>
          <p:cNvCxnSpPr/>
          <p:nvPr/>
        </p:nvCxnSpPr>
        <p:spPr>
          <a:xfrm rot="10800000">
            <a:off x="7394725" y="-418850"/>
            <a:ext cx="0" cy="920700"/>
          </a:xfrm>
          <a:prstGeom prst="straightConnector1">
            <a:avLst/>
          </a:prstGeom>
          <a:noFill/>
          <a:ln w="9525" cap="flat" cmpd="sng">
            <a:solidFill>
              <a:schemeClr val="accent3"/>
            </a:solidFill>
            <a:prstDash val="dot"/>
            <a:round/>
            <a:headEnd type="none" w="med" len="med"/>
            <a:tailEnd type="none" w="med" len="med"/>
          </a:ln>
        </p:spPr>
      </p:cxnSp>
      <p:sp>
        <p:nvSpPr>
          <p:cNvPr id="713" name="Google Shape;713;p25"/>
          <p:cNvSpPr/>
          <p:nvPr/>
        </p:nvSpPr>
        <p:spPr>
          <a:xfrm flipH="1">
            <a:off x="8882480" y="1643121"/>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5"/>
          <p:cNvSpPr/>
          <p:nvPr/>
        </p:nvSpPr>
        <p:spPr>
          <a:xfrm flipH="1">
            <a:off x="8863350" y="1451862"/>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25"/>
          <p:cNvCxnSpPr/>
          <p:nvPr/>
        </p:nvCxnSpPr>
        <p:spPr>
          <a:xfrm rot="10800000">
            <a:off x="8932425" y="440438"/>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16" name="Google Shape;716;p25"/>
          <p:cNvCxnSpPr/>
          <p:nvPr/>
        </p:nvCxnSpPr>
        <p:spPr>
          <a:xfrm rot="10800000">
            <a:off x="6945725" y="4698575"/>
            <a:ext cx="0" cy="915300"/>
          </a:xfrm>
          <a:prstGeom prst="straightConnector1">
            <a:avLst/>
          </a:prstGeom>
          <a:noFill/>
          <a:ln w="9525" cap="flat" cmpd="sng">
            <a:solidFill>
              <a:schemeClr val="accent3"/>
            </a:solidFill>
            <a:prstDash val="dot"/>
            <a:round/>
            <a:headEnd type="none" w="med" len="med"/>
            <a:tailEnd type="none" w="med" len="med"/>
          </a:ln>
        </p:spPr>
      </p:cxnSp>
      <p:sp>
        <p:nvSpPr>
          <p:cNvPr id="717" name="Google Shape;717;p25"/>
          <p:cNvSpPr/>
          <p:nvPr/>
        </p:nvSpPr>
        <p:spPr>
          <a:xfrm flipH="1">
            <a:off x="7296875"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8" name="Google Shape;718;p25"/>
          <p:cNvCxnSpPr/>
          <p:nvPr/>
        </p:nvCxnSpPr>
        <p:spPr>
          <a:xfrm rot="10800000">
            <a:off x="951263"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19" name="Google Shape;719;p25"/>
          <p:cNvCxnSpPr/>
          <p:nvPr/>
        </p:nvCxnSpPr>
        <p:spPr>
          <a:xfrm rot="10800000">
            <a:off x="1510538"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720" name="Google Shape;720;p25"/>
          <p:cNvSpPr/>
          <p:nvPr/>
        </p:nvSpPr>
        <p:spPr>
          <a:xfrm flipH="1">
            <a:off x="7894586" y="4687816"/>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5"/>
          <p:cNvSpPr/>
          <p:nvPr/>
        </p:nvSpPr>
        <p:spPr>
          <a:xfrm flipH="1">
            <a:off x="7825100" y="4835467"/>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5"/>
          <p:cNvSpPr/>
          <p:nvPr/>
        </p:nvSpPr>
        <p:spPr>
          <a:xfrm>
            <a:off x="8670989" y="213138"/>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5"/>
          <p:cNvSpPr/>
          <p:nvPr/>
        </p:nvSpPr>
        <p:spPr>
          <a:xfrm>
            <a:off x="8601275" y="374080"/>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5"/>
          <p:cNvSpPr/>
          <p:nvPr/>
        </p:nvSpPr>
        <p:spPr>
          <a:xfrm>
            <a:off x="394783" y="2842424"/>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5"/>
          <p:cNvSpPr/>
          <p:nvPr/>
        </p:nvSpPr>
        <p:spPr>
          <a:xfrm>
            <a:off x="345850" y="2955405"/>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5"/>
          <p:cNvSpPr/>
          <p:nvPr/>
        </p:nvSpPr>
        <p:spPr>
          <a:xfrm flipH="1">
            <a:off x="1748625"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5"/>
          <p:cNvSpPr/>
          <p:nvPr/>
        </p:nvSpPr>
        <p:spPr>
          <a:xfrm flipH="1">
            <a:off x="1205817" y="4701711"/>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flipH="1">
            <a:off x="1157250" y="4814692"/>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9" name="Google Shape;729;p25"/>
          <p:cNvCxnSpPr/>
          <p:nvPr/>
        </p:nvCxnSpPr>
        <p:spPr>
          <a:xfrm rot="10800000">
            <a:off x="1074975" y="-418850"/>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730" name="Google Shape;730;p25"/>
          <p:cNvCxnSpPr/>
          <p:nvPr/>
        </p:nvCxnSpPr>
        <p:spPr>
          <a:xfrm rot="10800000">
            <a:off x="4244775" y="-601875"/>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731" name="Google Shape;731;p25"/>
          <p:cNvCxnSpPr/>
          <p:nvPr/>
        </p:nvCxnSpPr>
        <p:spPr>
          <a:xfrm rot="10800000">
            <a:off x="5349075" y="-418850"/>
            <a:ext cx="0" cy="9207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2">
  <p:cSld name="CUSTOM_9_1">
    <p:spTree>
      <p:nvGrpSpPr>
        <p:cNvPr id="1" name="Shape 732"/>
        <p:cNvGrpSpPr/>
        <p:nvPr/>
      </p:nvGrpSpPr>
      <p:grpSpPr>
        <a:xfrm>
          <a:off x="0" y="0"/>
          <a:ext cx="0" cy="0"/>
          <a:chOff x="0" y="0"/>
          <a:chExt cx="0" cy="0"/>
        </a:xfrm>
      </p:grpSpPr>
      <p:sp>
        <p:nvSpPr>
          <p:cNvPr id="733" name="Google Shape;733;p26"/>
          <p:cNvSpPr txBox="1">
            <a:spLocks noGrp="1"/>
          </p:cNvSpPr>
          <p:nvPr>
            <p:ph type="title"/>
          </p:nvPr>
        </p:nvSpPr>
        <p:spPr>
          <a:xfrm>
            <a:off x="1896225" y="1544921"/>
            <a:ext cx="1841100" cy="99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734" name="Google Shape;734;p26"/>
          <p:cNvSpPr txBox="1">
            <a:spLocks noGrp="1"/>
          </p:cNvSpPr>
          <p:nvPr>
            <p:ph type="subTitle" idx="1"/>
          </p:nvPr>
        </p:nvSpPr>
        <p:spPr>
          <a:xfrm>
            <a:off x="1086125" y="2603088"/>
            <a:ext cx="2651100" cy="99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735" name="Google Shape;735;p26"/>
          <p:cNvSpPr/>
          <p:nvPr/>
        </p:nvSpPr>
        <p:spPr>
          <a:xfrm>
            <a:off x="8885324" y="21145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6"/>
          <p:cNvSpPr/>
          <p:nvPr/>
        </p:nvSpPr>
        <p:spPr>
          <a:xfrm>
            <a:off x="8863050" y="22803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6"/>
          <p:cNvSpPr/>
          <p:nvPr/>
        </p:nvSpPr>
        <p:spPr>
          <a:xfrm>
            <a:off x="8902952" y="24906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6"/>
          <p:cNvSpPr/>
          <p:nvPr/>
        </p:nvSpPr>
        <p:spPr>
          <a:xfrm>
            <a:off x="329575" y="469262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6"/>
          <p:cNvSpPr/>
          <p:nvPr/>
        </p:nvSpPr>
        <p:spPr>
          <a:xfrm>
            <a:off x="1254600" y="340875"/>
            <a:ext cx="47400" cy="47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6"/>
          <p:cNvSpPr/>
          <p:nvPr/>
        </p:nvSpPr>
        <p:spPr>
          <a:xfrm flipH="1">
            <a:off x="8731850" y="3867438"/>
            <a:ext cx="83100" cy="831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6"/>
          <p:cNvSpPr/>
          <p:nvPr/>
        </p:nvSpPr>
        <p:spPr>
          <a:xfrm flipH="1">
            <a:off x="8649975" y="4056563"/>
            <a:ext cx="246900" cy="24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2" name="Google Shape;742;p26"/>
          <p:cNvCxnSpPr/>
          <p:nvPr/>
        </p:nvCxnSpPr>
        <p:spPr>
          <a:xfrm rot="10800000">
            <a:off x="8927050" y="66202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743" name="Google Shape;743;p26"/>
          <p:cNvCxnSpPr/>
          <p:nvPr/>
        </p:nvCxnSpPr>
        <p:spPr>
          <a:xfrm rot="10800000">
            <a:off x="8773425" y="-128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44" name="Google Shape;744;p26"/>
          <p:cNvCxnSpPr/>
          <p:nvPr/>
        </p:nvCxnSpPr>
        <p:spPr>
          <a:xfrm rot="10800000">
            <a:off x="1277750" y="-702162"/>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45" name="Google Shape;745;p26"/>
          <p:cNvCxnSpPr/>
          <p:nvPr/>
        </p:nvCxnSpPr>
        <p:spPr>
          <a:xfrm rot="10800000">
            <a:off x="401725" y="3665100"/>
            <a:ext cx="0" cy="920700"/>
          </a:xfrm>
          <a:prstGeom prst="straightConnector1">
            <a:avLst/>
          </a:prstGeom>
          <a:noFill/>
          <a:ln w="9525" cap="flat" cmpd="sng">
            <a:solidFill>
              <a:schemeClr val="accent3"/>
            </a:solidFill>
            <a:prstDash val="dot"/>
            <a:round/>
            <a:headEnd type="none" w="med" len="med"/>
            <a:tailEnd type="none" w="med" len="med"/>
          </a:ln>
        </p:spPr>
      </p:cxnSp>
      <p:sp>
        <p:nvSpPr>
          <p:cNvPr id="746" name="Google Shape;746;p26"/>
          <p:cNvSpPr/>
          <p:nvPr/>
        </p:nvSpPr>
        <p:spPr>
          <a:xfrm>
            <a:off x="348875" y="4911225"/>
            <a:ext cx="105600" cy="10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6"/>
          <p:cNvSpPr/>
          <p:nvPr/>
        </p:nvSpPr>
        <p:spPr>
          <a:xfrm>
            <a:off x="530494" y="2765965"/>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6"/>
          <p:cNvSpPr/>
          <p:nvPr/>
        </p:nvSpPr>
        <p:spPr>
          <a:xfrm>
            <a:off x="521925" y="25840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 name="Google Shape;749;p26"/>
          <p:cNvCxnSpPr/>
          <p:nvPr/>
        </p:nvCxnSpPr>
        <p:spPr>
          <a:xfrm rot="10800000">
            <a:off x="570800" y="1584563"/>
            <a:ext cx="0" cy="915300"/>
          </a:xfrm>
          <a:prstGeom prst="straightConnector1">
            <a:avLst/>
          </a:prstGeom>
          <a:noFill/>
          <a:ln w="9525" cap="flat" cmpd="sng">
            <a:solidFill>
              <a:schemeClr val="accent3"/>
            </a:solidFill>
            <a:prstDash val="dot"/>
            <a:round/>
            <a:headEnd type="none" w="med" len="med"/>
            <a:tailEnd type="none" w="med" len="med"/>
          </a:ln>
        </p:spPr>
      </p:cxnSp>
      <p:sp>
        <p:nvSpPr>
          <p:cNvPr id="750" name="Google Shape;750;p26"/>
          <p:cNvSpPr/>
          <p:nvPr/>
        </p:nvSpPr>
        <p:spPr>
          <a:xfrm flipH="1">
            <a:off x="8374075" y="23572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1" name="Google Shape;751;p26"/>
          <p:cNvCxnSpPr/>
          <p:nvPr/>
        </p:nvCxnSpPr>
        <p:spPr>
          <a:xfrm rot="10800000">
            <a:off x="1798200" y="-418850"/>
            <a:ext cx="0" cy="920700"/>
          </a:xfrm>
          <a:prstGeom prst="straightConnector1">
            <a:avLst/>
          </a:prstGeom>
          <a:noFill/>
          <a:ln w="9525" cap="flat" cmpd="sng">
            <a:solidFill>
              <a:schemeClr val="accent3"/>
            </a:solidFill>
            <a:prstDash val="dot"/>
            <a:round/>
            <a:headEnd type="none" w="med" len="med"/>
            <a:tailEnd type="none" w="med" len="med"/>
          </a:ln>
        </p:spPr>
      </p:cxnSp>
      <p:sp>
        <p:nvSpPr>
          <p:cNvPr id="752" name="Google Shape;752;p26"/>
          <p:cNvSpPr/>
          <p:nvPr/>
        </p:nvSpPr>
        <p:spPr>
          <a:xfrm>
            <a:off x="220745" y="1643121"/>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a:off x="201775" y="1451862"/>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4" name="Google Shape;754;p26"/>
          <p:cNvCxnSpPr/>
          <p:nvPr/>
        </p:nvCxnSpPr>
        <p:spPr>
          <a:xfrm rot="10800000">
            <a:off x="260500" y="440438"/>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55" name="Google Shape;755;p26"/>
          <p:cNvCxnSpPr/>
          <p:nvPr/>
        </p:nvCxnSpPr>
        <p:spPr>
          <a:xfrm rot="10800000">
            <a:off x="2247200" y="4698575"/>
            <a:ext cx="0" cy="915300"/>
          </a:xfrm>
          <a:prstGeom prst="straightConnector1">
            <a:avLst/>
          </a:prstGeom>
          <a:noFill/>
          <a:ln w="9525" cap="flat" cmpd="sng">
            <a:solidFill>
              <a:schemeClr val="accent3"/>
            </a:solidFill>
            <a:prstDash val="dot"/>
            <a:round/>
            <a:headEnd type="none" w="med" len="med"/>
            <a:tailEnd type="none" w="med" len="med"/>
          </a:ln>
        </p:spPr>
      </p:cxnSp>
      <p:sp>
        <p:nvSpPr>
          <p:cNvPr id="756" name="Google Shape;756;p26"/>
          <p:cNvSpPr/>
          <p:nvPr/>
        </p:nvSpPr>
        <p:spPr>
          <a:xfrm>
            <a:off x="1812950"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7" name="Google Shape;757;p26"/>
          <p:cNvCxnSpPr/>
          <p:nvPr/>
        </p:nvCxnSpPr>
        <p:spPr>
          <a:xfrm rot="10800000">
            <a:off x="8241663"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58" name="Google Shape;758;p26"/>
          <p:cNvCxnSpPr/>
          <p:nvPr/>
        </p:nvCxnSpPr>
        <p:spPr>
          <a:xfrm rot="10800000">
            <a:off x="7682388"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759" name="Google Shape;759;p26"/>
          <p:cNvSpPr/>
          <p:nvPr/>
        </p:nvSpPr>
        <p:spPr>
          <a:xfrm>
            <a:off x="1227539" y="4687816"/>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1157825" y="4835467"/>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flipH="1">
            <a:off x="451136" y="213138"/>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6"/>
          <p:cNvSpPr/>
          <p:nvPr/>
        </p:nvSpPr>
        <p:spPr>
          <a:xfrm flipH="1">
            <a:off x="381650" y="374080"/>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6"/>
          <p:cNvSpPr/>
          <p:nvPr/>
        </p:nvSpPr>
        <p:spPr>
          <a:xfrm flipH="1">
            <a:off x="8505742" y="10149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flipH="1">
            <a:off x="8457175" y="11279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a:off x="7361200"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a:off x="7937308" y="4701711"/>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a:off x="7888375" y="4814692"/>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 name="Google Shape;768;p26"/>
          <p:cNvCxnSpPr/>
          <p:nvPr/>
        </p:nvCxnSpPr>
        <p:spPr>
          <a:xfrm rot="10800000">
            <a:off x="8117950" y="-418850"/>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769" name="Google Shape;769;p26"/>
          <p:cNvCxnSpPr/>
          <p:nvPr/>
        </p:nvCxnSpPr>
        <p:spPr>
          <a:xfrm rot="10800000">
            <a:off x="4948150" y="-601875"/>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770" name="Google Shape;770;p26"/>
          <p:cNvCxnSpPr/>
          <p:nvPr/>
        </p:nvCxnSpPr>
        <p:spPr>
          <a:xfrm rot="10800000">
            <a:off x="3843850" y="-418850"/>
            <a:ext cx="0" cy="9207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3">
  <p:cSld name="CUSTOM_9_1_1">
    <p:spTree>
      <p:nvGrpSpPr>
        <p:cNvPr id="1" name="Shape 771"/>
        <p:cNvGrpSpPr/>
        <p:nvPr/>
      </p:nvGrpSpPr>
      <p:grpSpPr>
        <a:xfrm>
          <a:off x="0" y="0"/>
          <a:ext cx="0" cy="0"/>
          <a:chOff x="0" y="0"/>
          <a:chExt cx="0" cy="0"/>
        </a:xfrm>
      </p:grpSpPr>
      <p:sp>
        <p:nvSpPr>
          <p:cNvPr id="772" name="Google Shape;772;p27"/>
          <p:cNvSpPr txBox="1">
            <a:spLocks noGrp="1"/>
          </p:cNvSpPr>
          <p:nvPr>
            <p:ph type="title"/>
          </p:nvPr>
        </p:nvSpPr>
        <p:spPr>
          <a:xfrm>
            <a:off x="5349100" y="1566443"/>
            <a:ext cx="1697100" cy="9936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algn="r" rtl="0">
              <a:spcBef>
                <a:spcPts val="0"/>
              </a:spcBef>
              <a:spcAft>
                <a:spcPts val="0"/>
              </a:spcAft>
              <a:buSzPts val="2800"/>
              <a:buNone/>
              <a:defRPr>
                <a:latin typeface="Roboto"/>
                <a:ea typeface="Roboto"/>
                <a:cs typeface="Roboto"/>
                <a:sym typeface="Roboto"/>
              </a:defRPr>
            </a:lvl2pPr>
            <a:lvl3pPr lvl="2" algn="r" rtl="0">
              <a:spcBef>
                <a:spcPts val="0"/>
              </a:spcBef>
              <a:spcAft>
                <a:spcPts val="0"/>
              </a:spcAft>
              <a:buSzPts val="2800"/>
              <a:buNone/>
              <a:defRPr>
                <a:latin typeface="Roboto"/>
                <a:ea typeface="Roboto"/>
                <a:cs typeface="Roboto"/>
                <a:sym typeface="Roboto"/>
              </a:defRPr>
            </a:lvl3pPr>
            <a:lvl4pPr lvl="3" algn="r" rtl="0">
              <a:spcBef>
                <a:spcPts val="0"/>
              </a:spcBef>
              <a:spcAft>
                <a:spcPts val="0"/>
              </a:spcAft>
              <a:buSzPts val="2800"/>
              <a:buNone/>
              <a:defRPr>
                <a:latin typeface="Roboto"/>
                <a:ea typeface="Roboto"/>
                <a:cs typeface="Roboto"/>
                <a:sym typeface="Roboto"/>
              </a:defRPr>
            </a:lvl4pPr>
            <a:lvl5pPr lvl="4" algn="r" rtl="0">
              <a:spcBef>
                <a:spcPts val="0"/>
              </a:spcBef>
              <a:spcAft>
                <a:spcPts val="0"/>
              </a:spcAft>
              <a:buSzPts val="2800"/>
              <a:buNone/>
              <a:defRPr>
                <a:latin typeface="Roboto"/>
                <a:ea typeface="Roboto"/>
                <a:cs typeface="Roboto"/>
                <a:sym typeface="Roboto"/>
              </a:defRPr>
            </a:lvl5pPr>
            <a:lvl6pPr lvl="5" algn="r" rtl="0">
              <a:spcBef>
                <a:spcPts val="0"/>
              </a:spcBef>
              <a:spcAft>
                <a:spcPts val="0"/>
              </a:spcAft>
              <a:buSzPts val="2800"/>
              <a:buNone/>
              <a:defRPr>
                <a:latin typeface="Roboto"/>
                <a:ea typeface="Roboto"/>
                <a:cs typeface="Roboto"/>
                <a:sym typeface="Roboto"/>
              </a:defRPr>
            </a:lvl6pPr>
            <a:lvl7pPr lvl="6" algn="r" rtl="0">
              <a:spcBef>
                <a:spcPts val="0"/>
              </a:spcBef>
              <a:spcAft>
                <a:spcPts val="0"/>
              </a:spcAft>
              <a:buSzPts val="2800"/>
              <a:buNone/>
              <a:defRPr>
                <a:latin typeface="Roboto"/>
                <a:ea typeface="Roboto"/>
                <a:cs typeface="Roboto"/>
                <a:sym typeface="Roboto"/>
              </a:defRPr>
            </a:lvl7pPr>
            <a:lvl8pPr lvl="7" algn="r" rtl="0">
              <a:spcBef>
                <a:spcPts val="0"/>
              </a:spcBef>
              <a:spcAft>
                <a:spcPts val="0"/>
              </a:spcAft>
              <a:buSzPts val="2800"/>
              <a:buNone/>
              <a:defRPr>
                <a:latin typeface="Roboto"/>
                <a:ea typeface="Roboto"/>
                <a:cs typeface="Roboto"/>
                <a:sym typeface="Roboto"/>
              </a:defRPr>
            </a:lvl8pPr>
            <a:lvl9pPr lvl="8" algn="r" rtl="0">
              <a:spcBef>
                <a:spcPts val="0"/>
              </a:spcBef>
              <a:spcAft>
                <a:spcPts val="0"/>
              </a:spcAft>
              <a:buSzPts val="2800"/>
              <a:buNone/>
              <a:defRPr>
                <a:latin typeface="Roboto"/>
                <a:ea typeface="Roboto"/>
                <a:cs typeface="Roboto"/>
                <a:sym typeface="Roboto"/>
              </a:defRPr>
            </a:lvl9pPr>
          </a:lstStyle>
          <a:p>
            <a:endParaRPr/>
          </a:p>
        </p:txBody>
      </p:sp>
      <p:sp>
        <p:nvSpPr>
          <p:cNvPr id="773" name="Google Shape;773;p27"/>
          <p:cNvSpPr txBox="1">
            <a:spLocks noGrp="1"/>
          </p:cNvSpPr>
          <p:nvPr>
            <p:ph type="subTitle" idx="1"/>
          </p:nvPr>
        </p:nvSpPr>
        <p:spPr>
          <a:xfrm>
            <a:off x="5349100" y="2621850"/>
            <a:ext cx="2500800" cy="95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774" name="Google Shape;774;p27"/>
          <p:cNvSpPr/>
          <p:nvPr/>
        </p:nvSpPr>
        <p:spPr>
          <a:xfrm flipH="1">
            <a:off x="8710326" y="22009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7"/>
          <p:cNvSpPr/>
          <p:nvPr/>
        </p:nvSpPr>
        <p:spPr>
          <a:xfrm flipH="1">
            <a:off x="8687900" y="23667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7"/>
          <p:cNvSpPr/>
          <p:nvPr/>
        </p:nvSpPr>
        <p:spPr>
          <a:xfrm flipH="1">
            <a:off x="8727798" y="25770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7"/>
          <p:cNvSpPr/>
          <p:nvPr/>
        </p:nvSpPr>
        <p:spPr>
          <a:xfrm flipH="1">
            <a:off x="8719050" y="469262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7"/>
          <p:cNvSpPr/>
          <p:nvPr/>
        </p:nvSpPr>
        <p:spPr>
          <a:xfrm flipH="1">
            <a:off x="7890925" y="340875"/>
            <a:ext cx="47400" cy="47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7"/>
          <p:cNvSpPr/>
          <p:nvPr/>
        </p:nvSpPr>
        <p:spPr>
          <a:xfrm>
            <a:off x="377975" y="3867438"/>
            <a:ext cx="83100" cy="831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7"/>
          <p:cNvSpPr/>
          <p:nvPr/>
        </p:nvSpPr>
        <p:spPr>
          <a:xfrm>
            <a:off x="296050" y="4056563"/>
            <a:ext cx="246900" cy="24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 name="Google Shape;781;p27"/>
          <p:cNvCxnSpPr/>
          <p:nvPr/>
        </p:nvCxnSpPr>
        <p:spPr>
          <a:xfrm rot="10800000">
            <a:off x="8752000" y="74842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782" name="Google Shape;782;p27"/>
          <p:cNvCxnSpPr/>
          <p:nvPr/>
        </p:nvCxnSpPr>
        <p:spPr>
          <a:xfrm rot="10800000">
            <a:off x="8905625" y="-42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83" name="Google Shape;783;p27"/>
          <p:cNvCxnSpPr/>
          <p:nvPr/>
        </p:nvCxnSpPr>
        <p:spPr>
          <a:xfrm rot="10800000">
            <a:off x="7915175" y="-702162"/>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84" name="Google Shape;784;p27"/>
          <p:cNvCxnSpPr/>
          <p:nvPr/>
        </p:nvCxnSpPr>
        <p:spPr>
          <a:xfrm rot="10800000">
            <a:off x="8791200" y="3665100"/>
            <a:ext cx="0" cy="920700"/>
          </a:xfrm>
          <a:prstGeom prst="straightConnector1">
            <a:avLst/>
          </a:prstGeom>
          <a:noFill/>
          <a:ln w="9525" cap="flat" cmpd="sng">
            <a:solidFill>
              <a:schemeClr val="accent3"/>
            </a:solidFill>
            <a:prstDash val="dot"/>
            <a:round/>
            <a:headEnd type="none" w="med" len="med"/>
            <a:tailEnd type="none" w="med" len="med"/>
          </a:ln>
        </p:spPr>
      </p:cxnSp>
      <p:sp>
        <p:nvSpPr>
          <p:cNvPr id="785" name="Google Shape;785;p27"/>
          <p:cNvSpPr/>
          <p:nvPr/>
        </p:nvSpPr>
        <p:spPr>
          <a:xfrm flipH="1">
            <a:off x="8738450" y="4911225"/>
            <a:ext cx="105600" cy="10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7"/>
          <p:cNvSpPr/>
          <p:nvPr/>
        </p:nvSpPr>
        <p:spPr>
          <a:xfrm flipH="1">
            <a:off x="164956" y="2765965"/>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7"/>
          <p:cNvSpPr/>
          <p:nvPr/>
        </p:nvSpPr>
        <p:spPr>
          <a:xfrm flipH="1">
            <a:off x="156425" y="25840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 name="Google Shape;788;p27"/>
          <p:cNvCxnSpPr/>
          <p:nvPr/>
        </p:nvCxnSpPr>
        <p:spPr>
          <a:xfrm rot="10800000">
            <a:off x="205350" y="1584563"/>
            <a:ext cx="0" cy="915300"/>
          </a:xfrm>
          <a:prstGeom prst="straightConnector1">
            <a:avLst/>
          </a:prstGeom>
          <a:noFill/>
          <a:ln w="9525" cap="flat" cmpd="sng">
            <a:solidFill>
              <a:schemeClr val="accent3"/>
            </a:solidFill>
            <a:prstDash val="dot"/>
            <a:round/>
            <a:headEnd type="none" w="med" len="med"/>
            <a:tailEnd type="none" w="med" len="med"/>
          </a:ln>
        </p:spPr>
      </p:cxnSp>
      <p:sp>
        <p:nvSpPr>
          <p:cNvPr id="789" name="Google Shape;789;p27"/>
          <p:cNvSpPr/>
          <p:nvPr/>
        </p:nvSpPr>
        <p:spPr>
          <a:xfrm>
            <a:off x="735750" y="23572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 name="Google Shape;790;p27"/>
          <p:cNvCxnSpPr/>
          <p:nvPr/>
        </p:nvCxnSpPr>
        <p:spPr>
          <a:xfrm rot="10800000">
            <a:off x="7394725" y="-418850"/>
            <a:ext cx="0" cy="920700"/>
          </a:xfrm>
          <a:prstGeom prst="straightConnector1">
            <a:avLst/>
          </a:prstGeom>
          <a:noFill/>
          <a:ln w="9525" cap="flat" cmpd="sng">
            <a:solidFill>
              <a:schemeClr val="accent3"/>
            </a:solidFill>
            <a:prstDash val="dot"/>
            <a:round/>
            <a:headEnd type="none" w="med" len="med"/>
            <a:tailEnd type="none" w="med" len="med"/>
          </a:ln>
        </p:spPr>
      </p:cxnSp>
      <p:sp>
        <p:nvSpPr>
          <p:cNvPr id="791" name="Google Shape;791;p27"/>
          <p:cNvSpPr/>
          <p:nvPr/>
        </p:nvSpPr>
        <p:spPr>
          <a:xfrm flipH="1">
            <a:off x="465705" y="1643121"/>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7"/>
          <p:cNvSpPr/>
          <p:nvPr/>
        </p:nvSpPr>
        <p:spPr>
          <a:xfrm flipH="1">
            <a:off x="446575" y="1451862"/>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3" name="Google Shape;793;p27"/>
          <p:cNvCxnSpPr/>
          <p:nvPr/>
        </p:nvCxnSpPr>
        <p:spPr>
          <a:xfrm rot="10800000">
            <a:off x="515650" y="440438"/>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94" name="Google Shape;794;p27"/>
          <p:cNvCxnSpPr/>
          <p:nvPr/>
        </p:nvCxnSpPr>
        <p:spPr>
          <a:xfrm rot="10800000">
            <a:off x="2353800" y="-379525"/>
            <a:ext cx="0" cy="915300"/>
          </a:xfrm>
          <a:prstGeom prst="straightConnector1">
            <a:avLst/>
          </a:prstGeom>
          <a:noFill/>
          <a:ln w="9525" cap="flat" cmpd="sng">
            <a:solidFill>
              <a:schemeClr val="accent3"/>
            </a:solidFill>
            <a:prstDash val="dot"/>
            <a:round/>
            <a:headEnd type="none" w="med" len="med"/>
            <a:tailEnd type="none" w="med" len="med"/>
          </a:ln>
        </p:spPr>
      </p:cxnSp>
      <p:sp>
        <p:nvSpPr>
          <p:cNvPr id="795" name="Google Shape;795;p27"/>
          <p:cNvSpPr/>
          <p:nvPr/>
        </p:nvSpPr>
        <p:spPr>
          <a:xfrm flipH="1">
            <a:off x="2704950" y="1800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6" name="Google Shape;796;p27"/>
          <p:cNvCxnSpPr/>
          <p:nvPr/>
        </p:nvCxnSpPr>
        <p:spPr>
          <a:xfrm rot="10800000">
            <a:off x="951263"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97" name="Google Shape;797;p27"/>
          <p:cNvCxnSpPr/>
          <p:nvPr/>
        </p:nvCxnSpPr>
        <p:spPr>
          <a:xfrm rot="10800000">
            <a:off x="1510538"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798" name="Google Shape;798;p27"/>
          <p:cNvSpPr/>
          <p:nvPr/>
        </p:nvSpPr>
        <p:spPr>
          <a:xfrm flipH="1">
            <a:off x="3302661" y="42716"/>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7"/>
          <p:cNvSpPr/>
          <p:nvPr/>
        </p:nvSpPr>
        <p:spPr>
          <a:xfrm flipH="1">
            <a:off x="3233175" y="190367"/>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7"/>
          <p:cNvSpPr/>
          <p:nvPr/>
        </p:nvSpPr>
        <p:spPr>
          <a:xfrm>
            <a:off x="254214" y="213138"/>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7"/>
          <p:cNvSpPr/>
          <p:nvPr/>
        </p:nvSpPr>
        <p:spPr>
          <a:xfrm>
            <a:off x="184500" y="374080"/>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7"/>
          <p:cNvSpPr/>
          <p:nvPr/>
        </p:nvSpPr>
        <p:spPr>
          <a:xfrm>
            <a:off x="8880908" y="2928824"/>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7"/>
          <p:cNvSpPr/>
          <p:nvPr/>
        </p:nvSpPr>
        <p:spPr>
          <a:xfrm>
            <a:off x="8831975" y="3041805"/>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7"/>
          <p:cNvSpPr/>
          <p:nvPr/>
        </p:nvSpPr>
        <p:spPr>
          <a:xfrm flipH="1">
            <a:off x="1748625"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7"/>
          <p:cNvSpPr/>
          <p:nvPr/>
        </p:nvSpPr>
        <p:spPr>
          <a:xfrm flipH="1">
            <a:off x="1205817" y="4701711"/>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7"/>
          <p:cNvSpPr/>
          <p:nvPr/>
        </p:nvSpPr>
        <p:spPr>
          <a:xfrm flipH="1">
            <a:off x="1157250" y="4814692"/>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7" name="Google Shape;807;p27"/>
          <p:cNvCxnSpPr/>
          <p:nvPr/>
        </p:nvCxnSpPr>
        <p:spPr>
          <a:xfrm rot="10800000">
            <a:off x="1074975" y="-418850"/>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808" name="Google Shape;808;p27"/>
          <p:cNvCxnSpPr/>
          <p:nvPr/>
        </p:nvCxnSpPr>
        <p:spPr>
          <a:xfrm rot="10800000">
            <a:off x="4244775" y="-601875"/>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809" name="Google Shape;809;p27"/>
          <p:cNvCxnSpPr/>
          <p:nvPr/>
        </p:nvCxnSpPr>
        <p:spPr>
          <a:xfrm rot="10800000">
            <a:off x="5349075" y="4692625"/>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810" name="Google Shape;810;p27"/>
          <p:cNvCxnSpPr/>
          <p:nvPr/>
        </p:nvCxnSpPr>
        <p:spPr>
          <a:xfrm rot="10800000">
            <a:off x="8038475"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811" name="Google Shape;811;p27"/>
          <p:cNvCxnSpPr/>
          <p:nvPr/>
        </p:nvCxnSpPr>
        <p:spPr>
          <a:xfrm rot="10800000">
            <a:off x="6927650"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812" name="Google Shape;812;p27"/>
          <p:cNvSpPr/>
          <p:nvPr/>
        </p:nvSpPr>
        <p:spPr>
          <a:xfrm>
            <a:off x="6606463"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7"/>
          <p:cNvSpPr/>
          <p:nvPr/>
        </p:nvSpPr>
        <p:spPr>
          <a:xfrm>
            <a:off x="7734120" y="4701711"/>
            <a:ext cx="49800" cy="49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7"/>
          <p:cNvSpPr/>
          <p:nvPr/>
        </p:nvSpPr>
        <p:spPr>
          <a:xfrm>
            <a:off x="7685188" y="4814692"/>
            <a:ext cx="147300" cy="1473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815"/>
        <p:cNvGrpSpPr/>
        <p:nvPr/>
      </p:nvGrpSpPr>
      <p:grpSpPr>
        <a:xfrm>
          <a:off x="0" y="0"/>
          <a:ext cx="0" cy="0"/>
          <a:chOff x="0" y="0"/>
          <a:chExt cx="0" cy="0"/>
        </a:xfrm>
      </p:grpSpPr>
      <p:sp>
        <p:nvSpPr>
          <p:cNvPr id="816" name="Google Shape;816;p28"/>
          <p:cNvSpPr/>
          <p:nvPr/>
        </p:nvSpPr>
        <p:spPr>
          <a:xfrm flipH="1">
            <a:off x="180725" y="173337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8"/>
          <p:cNvSpPr/>
          <p:nvPr/>
        </p:nvSpPr>
        <p:spPr>
          <a:xfrm flipH="1">
            <a:off x="142400" y="2019650"/>
            <a:ext cx="221100" cy="2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8"/>
          <p:cNvSpPr/>
          <p:nvPr/>
        </p:nvSpPr>
        <p:spPr>
          <a:xfrm flipH="1">
            <a:off x="211175" y="238302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8"/>
          <p:cNvSpPr/>
          <p:nvPr/>
        </p:nvSpPr>
        <p:spPr>
          <a:xfrm flipH="1">
            <a:off x="8658875" y="440282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8"/>
          <p:cNvSpPr/>
          <p:nvPr/>
        </p:nvSpPr>
        <p:spPr>
          <a:xfrm flipH="1">
            <a:off x="5417250" y="359575"/>
            <a:ext cx="150000" cy="15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8"/>
          <p:cNvSpPr/>
          <p:nvPr/>
        </p:nvSpPr>
        <p:spPr>
          <a:xfrm flipH="1">
            <a:off x="3340575" y="4647975"/>
            <a:ext cx="150000" cy="15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8"/>
          <p:cNvSpPr/>
          <p:nvPr/>
        </p:nvSpPr>
        <p:spPr>
          <a:xfrm>
            <a:off x="8248475" y="2348763"/>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 name="Google Shape;823;p28"/>
          <p:cNvCxnSpPr/>
          <p:nvPr/>
        </p:nvCxnSpPr>
        <p:spPr>
          <a:xfrm rot="10800000">
            <a:off x="252950" y="-8500"/>
            <a:ext cx="0" cy="1599900"/>
          </a:xfrm>
          <a:prstGeom prst="straightConnector1">
            <a:avLst/>
          </a:prstGeom>
          <a:noFill/>
          <a:ln w="9525" cap="flat" cmpd="sng">
            <a:solidFill>
              <a:schemeClr val="accent3"/>
            </a:solidFill>
            <a:prstDash val="dot"/>
            <a:round/>
            <a:headEnd type="none" w="med" len="med"/>
            <a:tailEnd type="none" w="med" len="med"/>
          </a:ln>
        </p:spPr>
      </p:cxnSp>
      <p:cxnSp>
        <p:nvCxnSpPr>
          <p:cNvPr id="824" name="Google Shape;824;p28"/>
          <p:cNvCxnSpPr/>
          <p:nvPr/>
        </p:nvCxnSpPr>
        <p:spPr>
          <a:xfrm rot="10800000">
            <a:off x="713100" y="3316975"/>
            <a:ext cx="0" cy="438000"/>
          </a:xfrm>
          <a:prstGeom prst="straightConnector1">
            <a:avLst/>
          </a:prstGeom>
          <a:noFill/>
          <a:ln w="9525" cap="flat" cmpd="sng">
            <a:solidFill>
              <a:schemeClr val="accent3"/>
            </a:solidFill>
            <a:prstDash val="dot"/>
            <a:round/>
            <a:headEnd type="none" w="med" len="med"/>
            <a:tailEnd type="none" w="med" len="med"/>
          </a:ln>
        </p:spPr>
      </p:cxnSp>
      <p:cxnSp>
        <p:nvCxnSpPr>
          <p:cNvPr id="825" name="Google Shape;825;p28"/>
          <p:cNvCxnSpPr/>
          <p:nvPr/>
        </p:nvCxnSpPr>
        <p:spPr>
          <a:xfrm rot="10800000">
            <a:off x="934400" y="-26572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826" name="Google Shape;826;p28"/>
          <p:cNvCxnSpPr/>
          <p:nvPr/>
        </p:nvCxnSpPr>
        <p:spPr>
          <a:xfrm rot="10800000">
            <a:off x="5492825" y="-6322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827" name="Google Shape;827;p28"/>
          <p:cNvCxnSpPr/>
          <p:nvPr/>
        </p:nvCxnSpPr>
        <p:spPr>
          <a:xfrm rot="10800000">
            <a:off x="6997300" y="-233900"/>
            <a:ext cx="0" cy="1853700"/>
          </a:xfrm>
          <a:prstGeom prst="straightConnector1">
            <a:avLst/>
          </a:prstGeom>
          <a:noFill/>
          <a:ln w="9525" cap="flat" cmpd="sng">
            <a:solidFill>
              <a:schemeClr val="accent3"/>
            </a:solidFill>
            <a:prstDash val="dot"/>
            <a:round/>
            <a:headEnd type="none" w="med" len="med"/>
            <a:tailEnd type="none" w="med" len="med"/>
          </a:ln>
        </p:spPr>
      </p:cxnSp>
      <p:cxnSp>
        <p:nvCxnSpPr>
          <p:cNvPr id="828" name="Google Shape;828;p28"/>
          <p:cNvCxnSpPr/>
          <p:nvPr/>
        </p:nvCxnSpPr>
        <p:spPr>
          <a:xfrm rot="10800000">
            <a:off x="8731025" y="2724900"/>
            <a:ext cx="0" cy="1571100"/>
          </a:xfrm>
          <a:prstGeom prst="straightConnector1">
            <a:avLst/>
          </a:prstGeom>
          <a:noFill/>
          <a:ln w="9525" cap="flat" cmpd="sng">
            <a:solidFill>
              <a:schemeClr val="accent3"/>
            </a:solidFill>
            <a:prstDash val="dot"/>
            <a:round/>
            <a:headEnd type="none" w="med" len="med"/>
            <a:tailEnd type="none" w="med" len="med"/>
          </a:ln>
        </p:spPr>
      </p:cxnSp>
      <p:sp>
        <p:nvSpPr>
          <p:cNvPr id="829" name="Google Shape;829;p28"/>
          <p:cNvSpPr/>
          <p:nvPr/>
        </p:nvSpPr>
        <p:spPr>
          <a:xfrm flipH="1">
            <a:off x="8678275" y="4621425"/>
            <a:ext cx="105600" cy="10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 name="Google Shape;830;p28"/>
          <p:cNvCxnSpPr/>
          <p:nvPr/>
        </p:nvCxnSpPr>
        <p:spPr>
          <a:xfrm rot="10800000">
            <a:off x="8109575" y="-265725"/>
            <a:ext cx="0" cy="915300"/>
          </a:xfrm>
          <a:prstGeom prst="straightConnector1">
            <a:avLst/>
          </a:prstGeom>
          <a:noFill/>
          <a:ln w="9525" cap="flat" cmpd="sng">
            <a:solidFill>
              <a:schemeClr val="accent3"/>
            </a:solidFill>
            <a:prstDash val="dot"/>
            <a:round/>
            <a:headEnd type="none" w="med" len="med"/>
            <a:tailEnd type="none" w="med" len="med"/>
          </a:ln>
        </p:spPr>
      </p:cxnSp>
      <p:sp>
        <p:nvSpPr>
          <p:cNvPr id="831" name="Google Shape;831;p28"/>
          <p:cNvSpPr/>
          <p:nvPr/>
        </p:nvSpPr>
        <p:spPr>
          <a:xfrm>
            <a:off x="2732575" y="34462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8"/>
          <p:cNvSpPr txBox="1">
            <a:spLocks noGrp="1"/>
          </p:cNvSpPr>
          <p:nvPr>
            <p:ph type="title"/>
          </p:nvPr>
        </p:nvSpPr>
        <p:spPr>
          <a:xfrm>
            <a:off x="2549400" y="1605200"/>
            <a:ext cx="4045200" cy="126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7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3" name="Google Shape;833;p28"/>
          <p:cNvSpPr txBox="1">
            <a:spLocks noGrp="1"/>
          </p:cNvSpPr>
          <p:nvPr>
            <p:ph type="subTitle" idx="1"/>
          </p:nvPr>
        </p:nvSpPr>
        <p:spPr>
          <a:xfrm>
            <a:off x="2549400" y="2803075"/>
            <a:ext cx="4045200" cy="62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1">
  <p:cSld name="CUSTOM_11">
    <p:spTree>
      <p:nvGrpSpPr>
        <p:cNvPr id="1" name="Shape 834"/>
        <p:cNvGrpSpPr/>
        <p:nvPr/>
      </p:nvGrpSpPr>
      <p:grpSpPr>
        <a:xfrm>
          <a:off x="0" y="0"/>
          <a:ext cx="0" cy="0"/>
          <a:chOff x="0" y="0"/>
          <a:chExt cx="0" cy="0"/>
        </a:xfrm>
      </p:grpSpPr>
      <p:sp>
        <p:nvSpPr>
          <p:cNvPr id="835" name="Google Shape;835;p2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36" name="Google Shape;836;p29"/>
          <p:cNvSpPr txBox="1">
            <a:spLocks noGrp="1"/>
          </p:cNvSpPr>
          <p:nvPr>
            <p:ph type="subTitle" idx="1"/>
          </p:nvPr>
        </p:nvSpPr>
        <p:spPr>
          <a:xfrm>
            <a:off x="2135775" y="2003260"/>
            <a:ext cx="2693700" cy="53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837" name="Google Shape;837;p29"/>
          <p:cNvSpPr txBox="1">
            <a:spLocks noGrp="1"/>
          </p:cNvSpPr>
          <p:nvPr>
            <p:ph type="subTitle" idx="2"/>
          </p:nvPr>
        </p:nvSpPr>
        <p:spPr>
          <a:xfrm>
            <a:off x="4314525" y="3544310"/>
            <a:ext cx="2693700" cy="5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838" name="Google Shape;838;p29"/>
          <p:cNvSpPr txBox="1">
            <a:spLocks noGrp="1"/>
          </p:cNvSpPr>
          <p:nvPr>
            <p:ph type="subTitle" idx="3"/>
          </p:nvPr>
        </p:nvSpPr>
        <p:spPr>
          <a:xfrm>
            <a:off x="2135775" y="1674625"/>
            <a:ext cx="2693700" cy="477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39" name="Google Shape;839;p29"/>
          <p:cNvSpPr txBox="1">
            <a:spLocks noGrp="1"/>
          </p:cNvSpPr>
          <p:nvPr>
            <p:ph type="subTitle" idx="4"/>
          </p:nvPr>
        </p:nvSpPr>
        <p:spPr>
          <a:xfrm>
            <a:off x="4314525" y="3215675"/>
            <a:ext cx="2693700" cy="47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40" name="Google Shape;840;p29"/>
          <p:cNvSpPr/>
          <p:nvPr/>
        </p:nvSpPr>
        <p:spPr>
          <a:xfrm flipH="1">
            <a:off x="8581731" y="2765965"/>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9"/>
          <p:cNvSpPr/>
          <p:nvPr/>
        </p:nvSpPr>
        <p:spPr>
          <a:xfrm flipH="1">
            <a:off x="8573200" y="25840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 name="Google Shape;842;p29"/>
          <p:cNvCxnSpPr/>
          <p:nvPr/>
        </p:nvCxnSpPr>
        <p:spPr>
          <a:xfrm rot="10800000">
            <a:off x="8622125" y="1584563"/>
            <a:ext cx="0" cy="915300"/>
          </a:xfrm>
          <a:prstGeom prst="straightConnector1">
            <a:avLst/>
          </a:prstGeom>
          <a:noFill/>
          <a:ln w="9525" cap="flat" cmpd="sng">
            <a:solidFill>
              <a:schemeClr val="accent3"/>
            </a:solidFill>
            <a:prstDash val="dot"/>
            <a:round/>
            <a:headEnd type="none" w="med" len="med"/>
            <a:tailEnd type="none" w="med" len="med"/>
          </a:ln>
        </p:spPr>
      </p:cxnSp>
      <p:sp>
        <p:nvSpPr>
          <p:cNvPr id="843" name="Google Shape;843;p29"/>
          <p:cNvSpPr/>
          <p:nvPr/>
        </p:nvSpPr>
        <p:spPr>
          <a:xfrm flipH="1">
            <a:off x="8882480" y="1643121"/>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9"/>
          <p:cNvSpPr/>
          <p:nvPr/>
        </p:nvSpPr>
        <p:spPr>
          <a:xfrm flipH="1">
            <a:off x="8863350" y="1451862"/>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 name="Google Shape;845;p29"/>
          <p:cNvCxnSpPr/>
          <p:nvPr/>
        </p:nvCxnSpPr>
        <p:spPr>
          <a:xfrm rot="10800000">
            <a:off x="8932425" y="440438"/>
            <a:ext cx="0" cy="915300"/>
          </a:xfrm>
          <a:prstGeom prst="straightConnector1">
            <a:avLst/>
          </a:prstGeom>
          <a:noFill/>
          <a:ln w="9525" cap="flat" cmpd="sng">
            <a:solidFill>
              <a:schemeClr val="accent3"/>
            </a:solidFill>
            <a:prstDash val="dot"/>
            <a:round/>
            <a:headEnd type="none" w="med" len="med"/>
            <a:tailEnd type="none" w="med" len="med"/>
          </a:ln>
        </p:spPr>
      </p:cxnSp>
      <p:sp>
        <p:nvSpPr>
          <p:cNvPr id="846" name="Google Shape;846;p29"/>
          <p:cNvSpPr/>
          <p:nvPr/>
        </p:nvSpPr>
        <p:spPr>
          <a:xfrm>
            <a:off x="8670989" y="213138"/>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9"/>
          <p:cNvSpPr/>
          <p:nvPr/>
        </p:nvSpPr>
        <p:spPr>
          <a:xfrm>
            <a:off x="8601275" y="374080"/>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9"/>
          <p:cNvSpPr/>
          <p:nvPr/>
        </p:nvSpPr>
        <p:spPr>
          <a:xfrm flipH="1">
            <a:off x="270726" y="125732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9"/>
          <p:cNvSpPr/>
          <p:nvPr/>
        </p:nvSpPr>
        <p:spPr>
          <a:xfrm flipH="1">
            <a:off x="248300" y="142306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9"/>
          <p:cNvSpPr/>
          <p:nvPr/>
        </p:nvSpPr>
        <p:spPr>
          <a:xfrm flipH="1">
            <a:off x="288198" y="163343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1" name="Google Shape;851;p29"/>
          <p:cNvCxnSpPr/>
          <p:nvPr/>
        </p:nvCxnSpPr>
        <p:spPr>
          <a:xfrm rot="10800000">
            <a:off x="312400" y="-195225"/>
            <a:ext cx="0" cy="1302000"/>
          </a:xfrm>
          <a:prstGeom prst="straightConnector1">
            <a:avLst/>
          </a:prstGeom>
          <a:noFill/>
          <a:ln w="9525" cap="flat" cmpd="sng">
            <a:solidFill>
              <a:schemeClr val="accent3"/>
            </a:solidFill>
            <a:prstDash val="dot"/>
            <a:round/>
            <a:headEnd type="none" w="med" len="med"/>
            <a:tailEnd type="none" w="med" len="med"/>
          </a:ln>
        </p:spPr>
      </p:cxnSp>
      <p:sp>
        <p:nvSpPr>
          <p:cNvPr id="852" name="Google Shape;852;p29"/>
          <p:cNvSpPr/>
          <p:nvPr/>
        </p:nvSpPr>
        <p:spPr>
          <a:xfrm>
            <a:off x="599908" y="279369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9"/>
          <p:cNvSpPr/>
          <p:nvPr/>
        </p:nvSpPr>
        <p:spPr>
          <a:xfrm>
            <a:off x="550975" y="290668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9"/>
          <p:cNvSpPr/>
          <p:nvPr/>
        </p:nvSpPr>
        <p:spPr>
          <a:xfrm>
            <a:off x="501533" y="13228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9"/>
          <p:cNvSpPr/>
          <p:nvPr/>
        </p:nvSpPr>
        <p:spPr>
          <a:xfrm>
            <a:off x="452600" y="24526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9"/>
          <p:cNvSpPr/>
          <p:nvPr/>
        </p:nvSpPr>
        <p:spPr>
          <a:xfrm flipH="1">
            <a:off x="139630" y="3774433"/>
            <a:ext cx="89700" cy="8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9"/>
          <p:cNvSpPr/>
          <p:nvPr/>
        </p:nvSpPr>
        <p:spPr>
          <a:xfrm flipH="1">
            <a:off x="120500" y="3583175"/>
            <a:ext cx="127800" cy="12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 name="Google Shape;858;p29"/>
          <p:cNvCxnSpPr/>
          <p:nvPr/>
        </p:nvCxnSpPr>
        <p:spPr>
          <a:xfrm rot="10800000">
            <a:off x="189575" y="2571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859" name="Google Shape;859;p29"/>
          <p:cNvCxnSpPr/>
          <p:nvPr/>
        </p:nvCxnSpPr>
        <p:spPr>
          <a:xfrm rot="10800000">
            <a:off x="930425" y="-86155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860" name="Google Shape;860;p29"/>
          <p:cNvCxnSpPr/>
          <p:nvPr/>
        </p:nvCxnSpPr>
        <p:spPr>
          <a:xfrm rot="10800000">
            <a:off x="7376425" y="-1022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861" name="Google Shape;861;p29"/>
          <p:cNvCxnSpPr/>
          <p:nvPr/>
        </p:nvCxnSpPr>
        <p:spPr>
          <a:xfrm rot="10800000">
            <a:off x="1302575" y="-3295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862" name="Google Shape;862;p29"/>
          <p:cNvCxnSpPr/>
          <p:nvPr/>
        </p:nvCxnSpPr>
        <p:spPr>
          <a:xfrm rot="10800000">
            <a:off x="7376425" y="47621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863" name="Google Shape;863;p29"/>
          <p:cNvCxnSpPr/>
          <p:nvPr/>
        </p:nvCxnSpPr>
        <p:spPr>
          <a:xfrm rot="10800000">
            <a:off x="1302575" y="4758950"/>
            <a:ext cx="0" cy="318600"/>
          </a:xfrm>
          <a:prstGeom prst="straightConnector1">
            <a:avLst/>
          </a:prstGeom>
          <a:noFill/>
          <a:ln w="9525" cap="flat" cmpd="sng">
            <a:solidFill>
              <a:schemeClr val="accent3"/>
            </a:solidFill>
            <a:prstDash val="dot"/>
            <a:round/>
            <a:headEnd type="none" w="med" len="med"/>
            <a:tailEnd type="none" w="med" len="med"/>
          </a:ln>
        </p:spPr>
      </p:cxnSp>
      <p:sp>
        <p:nvSpPr>
          <p:cNvPr id="864" name="Google Shape;864;p29"/>
          <p:cNvSpPr/>
          <p:nvPr/>
        </p:nvSpPr>
        <p:spPr>
          <a:xfrm>
            <a:off x="6979433" y="47589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9"/>
          <p:cNvSpPr/>
          <p:nvPr/>
        </p:nvSpPr>
        <p:spPr>
          <a:xfrm>
            <a:off x="6930500" y="48719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9"/>
          <p:cNvSpPr/>
          <p:nvPr/>
        </p:nvSpPr>
        <p:spPr>
          <a:xfrm flipH="1">
            <a:off x="8760930" y="4779746"/>
            <a:ext cx="89700" cy="8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9"/>
          <p:cNvSpPr/>
          <p:nvPr/>
        </p:nvSpPr>
        <p:spPr>
          <a:xfrm flipH="1">
            <a:off x="8741800" y="4588487"/>
            <a:ext cx="127800" cy="12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 name="Google Shape;868;p29"/>
          <p:cNvCxnSpPr/>
          <p:nvPr/>
        </p:nvCxnSpPr>
        <p:spPr>
          <a:xfrm rot="10800000">
            <a:off x="8810875" y="3577063"/>
            <a:ext cx="0" cy="915300"/>
          </a:xfrm>
          <a:prstGeom prst="straightConnector1">
            <a:avLst/>
          </a:prstGeom>
          <a:noFill/>
          <a:ln w="9525" cap="flat" cmpd="sng">
            <a:solidFill>
              <a:schemeClr val="accent3"/>
            </a:solidFill>
            <a:prstDash val="dot"/>
            <a:round/>
            <a:headEnd type="none" w="med" len="med"/>
            <a:tailEnd type="none" w="med" len="med"/>
          </a:ln>
        </p:spPr>
      </p:cxnSp>
      <p:sp>
        <p:nvSpPr>
          <p:cNvPr id="869" name="Google Shape;869;p29"/>
          <p:cNvSpPr/>
          <p:nvPr/>
        </p:nvSpPr>
        <p:spPr>
          <a:xfrm>
            <a:off x="7029213" y="2215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2">
  <p:cSld name="CUSTOM_11_1">
    <p:spTree>
      <p:nvGrpSpPr>
        <p:cNvPr id="1" name="Shape 870"/>
        <p:cNvGrpSpPr/>
        <p:nvPr/>
      </p:nvGrpSpPr>
      <p:grpSpPr>
        <a:xfrm>
          <a:off x="0" y="0"/>
          <a:ext cx="0" cy="0"/>
          <a:chOff x="0" y="0"/>
          <a:chExt cx="0" cy="0"/>
        </a:xfrm>
      </p:grpSpPr>
      <p:sp>
        <p:nvSpPr>
          <p:cNvPr id="871" name="Google Shape;871;p30"/>
          <p:cNvSpPr/>
          <p:nvPr/>
        </p:nvSpPr>
        <p:spPr>
          <a:xfrm>
            <a:off x="1113225" y="467850"/>
            <a:ext cx="144300" cy="1443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 name="Google Shape;872;p30"/>
          <p:cNvCxnSpPr/>
          <p:nvPr/>
        </p:nvCxnSpPr>
        <p:spPr>
          <a:xfrm rot="10800000">
            <a:off x="8895775" y="-12210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873" name="Google Shape;873;p30"/>
          <p:cNvCxnSpPr/>
          <p:nvPr/>
        </p:nvCxnSpPr>
        <p:spPr>
          <a:xfrm rot="10800000">
            <a:off x="8011175"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874" name="Google Shape;874;p30"/>
          <p:cNvCxnSpPr/>
          <p:nvPr/>
        </p:nvCxnSpPr>
        <p:spPr>
          <a:xfrm rot="10800000">
            <a:off x="3279150" y="4706300"/>
            <a:ext cx="0" cy="1853700"/>
          </a:xfrm>
          <a:prstGeom prst="straightConnector1">
            <a:avLst/>
          </a:prstGeom>
          <a:noFill/>
          <a:ln w="9525" cap="flat" cmpd="sng">
            <a:solidFill>
              <a:schemeClr val="accent3"/>
            </a:solidFill>
            <a:prstDash val="dot"/>
            <a:round/>
            <a:headEnd type="none" w="med" len="med"/>
            <a:tailEnd type="none" w="med" len="med"/>
          </a:ln>
        </p:spPr>
      </p:cxnSp>
      <p:cxnSp>
        <p:nvCxnSpPr>
          <p:cNvPr id="875" name="Google Shape;875;p30"/>
          <p:cNvCxnSpPr/>
          <p:nvPr/>
        </p:nvCxnSpPr>
        <p:spPr>
          <a:xfrm rot="10800000">
            <a:off x="6712975" y="4691075"/>
            <a:ext cx="0" cy="915300"/>
          </a:xfrm>
          <a:prstGeom prst="straightConnector1">
            <a:avLst/>
          </a:prstGeom>
          <a:noFill/>
          <a:ln w="9525" cap="flat" cmpd="sng">
            <a:solidFill>
              <a:schemeClr val="accent3"/>
            </a:solidFill>
            <a:prstDash val="dot"/>
            <a:round/>
            <a:headEnd type="none" w="med" len="med"/>
            <a:tailEnd type="none" w="med" len="med"/>
          </a:ln>
        </p:spPr>
      </p:cxnSp>
      <p:sp>
        <p:nvSpPr>
          <p:cNvPr id="876" name="Google Shape;876;p30"/>
          <p:cNvSpPr/>
          <p:nvPr/>
        </p:nvSpPr>
        <p:spPr>
          <a:xfrm>
            <a:off x="480644"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0"/>
          <p:cNvSpPr/>
          <p:nvPr/>
        </p:nvSpPr>
        <p:spPr>
          <a:xfrm>
            <a:off x="472075"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 name="Google Shape;878;p30"/>
          <p:cNvCxnSpPr/>
          <p:nvPr/>
        </p:nvCxnSpPr>
        <p:spPr>
          <a:xfrm rot="10800000">
            <a:off x="520950"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879" name="Google Shape;879;p30"/>
          <p:cNvSpPr/>
          <p:nvPr/>
        </p:nvSpPr>
        <p:spPr>
          <a:xfrm flipH="1">
            <a:off x="8483250" y="436335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0"/>
          <p:cNvSpPr/>
          <p:nvPr/>
        </p:nvSpPr>
        <p:spPr>
          <a:xfrm flipH="1">
            <a:off x="8424000" y="4552475"/>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 name="Google Shape;881;p30"/>
          <p:cNvCxnSpPr/>
          <p:nvPr/>
        </p:nvCxnSpPr>
        <p:spPr>
          <a:xfrm rot="10800000">
            <a:off x="1185375" y="-591625"/>
            <a:ext cx="0" cy="920700"/>
          </a:xfrm>
          <a:prstGeom prst="straightConnector1">
            <a:avLst/>
          </a:prstGeom>
          <a:noFill/>
          <a:ln w="9525" cap="flat" cmpd="sng">
            <a:solidFill>
              <a:schemeClr val="accent3"/>
            </a:solidFill>
            <a:prstDash val="dot"/>
            <a:round/>
            <a:headEnd type="none" w="med" len="med"/>
            <a:tailEnd type="none" w="med" len="med"/>
          </a:ln>
        </p:spPr>
      </p:cxnSp>
      <p:cxnSp>
        <p:nvCxnSpPr>
          <p:cNvPr id="882" name="Google Shape;882;p30"/>
          <p:cNvCxnSpPr/>
          <p:nvPr/>
        </p:nvCxnSpPr>
        <p:spPr>
          <a:xfrm rot="10800000">
            <a:off x="4644375" y="-591625"/>
            <a:ext cx="0" cy="920700"/>
          </a:xfrm>
          <a:prstGeom prst="straightConnector1">
            <a:avLst/>
          </a:prstGeom>
          <a:noFill/>
          <a:ln w="9525" cap="flat" cmpd="sng">
            <a:solidFill>
              <a:schemeClr val="accent3"/>
            </a:solidFill>
            <a:prstDash val="dot"/>
            <a:round/>
            <a:headEnd type="none" w="med" len="med"/>
            <a:tailEnd type="none" w="med" len="med"/>
          </a:ln>
        </p:spPr>
      </p:cxnSp>
      <p:sp>
        <p:nvSpPr>
          <p:cNvPr id="883" name="Google Shape;883;p30"/>
          <p:cNvSpPr/>
          <p:nvPr/>
        </p:nvSpPr>
        <p:spPr>
          <a:xfrm>
            <a:off x="8823700" y="132187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0"/>
          <p:cNvSpPr/>
          <p:nvPr/>
        </p:nvSpPr>
        <p:spPr>
          <a:xfrm>
            <a:off x="8785225" y="1608150"/>
            <a:ext cx="221100" cy="2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0"/>
          <p:cNvSpPr/>
          <p:nvPr/>
        </p:nvSpPr>
        <p:spPr>
          <a:xfrm>
            <a:off x="8854150" y="197152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0"/>
          <p:cNvSpPr/>
          <p:nvPr/>
        </p:nvSpPr>
        <p:spPr>
          <a:xfrm flipH="1">
            <a:off x="1483575" y="4634375"/>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0"/>
          <p:cNvSpPr/>
          <p:nvPr/>
        </p:nvSpPr>
        <p:spPr>
          <a:xfrm flipH="1">
            <a:off x="1401700" y="4823500"/>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0"/>
          <p:cNvSpPr/>
          <p:nvPr/>
        </p:nvSpPr>
        <p:spPr>
          <a:xfrm flipH="1">
            <a:off x="3725200" y="45624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0"/>
          <p:cNvSpPr/>
          <p:nvPr/>
        </p:nvSpPr>
        <p:spPr>
          <a:xfrm flipH="1">
            <a:off x="3665950" y="47515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 name="Google Shape;890;p30"/>
          <p:cNvCxnSpPr/>
          <p:nvPr/>
        </p:nvCxnSpPr>
        <p:spPr>
          <a:xfrm rot="10800000">
            <a:off x="8895775" y="-122100"/>
            <a:ext cx="0" cy="1302000"/>
          </a:xfrm>
          <a:prstGeom prst="straightConnector1">
            <a:avLst/>
          </a:prstGeom>
          <a:noFill/>
          <a:ln w="9525" cap="flat" cmpd="sng">
            <a:solidFill>
              <a:schemeClr val="accent3"/>
            </a:solidFill>
            <a:prstDash val="dot"/>
            <a:round/>
            <a:headEnd type="none" w="med" len="med"/>
            <a:tailEnd type="none" w="med" len="med"/>
          </a:ln>
        </p:spPr>
      </p:cxnSp>
      <p:sp>
        <p:nvSpPr>
          <p:cNvPr id="891" name="Google Shape;891;p30"/>
          <p:cNvSpPr/>
          <p:nvPr/>
        </p:nvSpPr>
        <p:spPr>
          <a:xfrm flipH="1">
            <a:off x="340975" y="456247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0"/>
          <p:cNvSpPr/>
          <p:nvPr/>
        </p:nvSpPr>
        <p:spPr>
          <a:xfrm flipH="1">
            <a:off x="281725" y="4751600"/>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 name="Google Shape;893;p30"/>
          <p:cNvCxnSpPr/>
          <p:nvPr/>
        </p:nvCxnSpPr>
        <p:spPr>
          <a:xfrm rot="10800000">
            <a:off x="7421875" y="-47250"/>
            <a:ext cx="0" cy="459900"/>
          </a:xfrm>
          <a:prstGeom prst="straightConnector1">
            <a:avLst/>
          </a:prstGeom>
          <a:noFill/>
          <a:ln w="9525" cap="flat" cmpd="sng">
            <a:solidFill>
              <a:schemeClr val="accent3"/>
            </a:solidFill>
            <a:prstDash val="dot"/>
            <a:round/>
            <a:headEnd type="none" w="med" len="med"/>
            <a:tailEnd type="none" w="med" len="med"/>
          </a:ln>
        </p:spPr>
      </p:cxnSp>
      <p:cxnSp>
        <p:nvCxnSpPr>
          <p:cNvPr id="894" name="Google Shape;894;p30"/>
          <p:cNvCxnSpPr/>
          <p:nvPr/>
        </p:nvCxnSpPr>
        <p:spPr>
          <a:xfrm rot="10800000">
            <a:off x="6335325" y="4918775"/>
            <a:ext cx="0" cy="459900"/>
          </a:xfrm>
          <a:prstGeom prst="straightConnector1">
            <a:avLst/>
          </a:prstGeom>
          <a:noFill/>
          <a:ln w="9525" cap="flat" cmpd="sng">
            <a:solidFill>
              <a:schemeClr val="accent3"/>
            </a:solidFill>
            <a:prstDash val="dot"/>
            <a:round/>
            <a:headEnd type="none" w="med" len="med"/>
            <a:tailEnd type="none" w="med" len="med"/>
          </a:ln>
        </p:spPr>
      </p:cxnSp>
      <p:sp>
        <p:nvSpPr>
          <p:cNvPr id="895" name="Google Shape;895;p30"/>
          <p:cNvSpPr/>
          <p:nvPr/>
        </p:nvSpPr>
        <p:spPr>
          <a:xfrm>
            <a:off x="2175413" y="242075"/>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97" name="Google Shape;897;p30"/>
          <p:cNvSpPr txBox="1">
            <a:spLocks noGrp="1"/>
          </p:cNvSpPr>
          <p:nvPr>
            <p:ph type="subTitle" idx="1"/>
          </p:nvPr>
        </p:nvSpPr>
        <p:spPr>
          <a:xfrm>
            <a:off x="720000" y="1925375"/>
            <a:ext cx="3598500" cy="23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898" name="Google Shape;898;p30"/>
          <p:cNvSpPr txBox="1">
            <a:spLocks noGrp="1"/>
          </p:cNvSpPr>
          <p:nvPr>
            <p:ph type="subTitle" idx="2"/>
          </p:nvPr>
        </p:nvSpPr>
        <p:spPr>
          <a:xfrm>
            <a:off x="4825525" y="1925375"/>
            <a:ext cx="3598500" cy="23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4"/>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Font typeface="Livvic"/>
              <a:buChar char="●"/>
              <a:defRPr sz="2400">
                <a:latin typeface="Itim"/>
                <a:ea typeface="Itim"/>
                <a:cs typeface="Itim"/>
                <a:sym typeface="Itim"/>
              </a:defRPr>
            </a:lvl1pPr>
            <a:lvl2pPr marL="914400" lvl="1" indent="-317500" rtl="0">
              <a:lnSpc>
                <a:spcPct val="100000"/>
              </a:lnSpc>
              <a:spcBef>
                <a:spcPts val="0"/>
              </a:spcBef>
              <a:spcAft>
                <a:spcPts val="0"/>
              </a:spcAft>
              <a:buClr>
                <a:srgbClr val="434343"/>
              </a:buClr>
              <a:buSzPts val="1400"/>
              <a:buFont typeface="Roboto Condensed Light"/>
              <a:buChar char="○"/>
              <a:defRPr/>
            </a:lvl2pPr>
            <a:lvl3pPr marL="1371600" lvl="2" indent="-317500" rtl="0">
              <a:lnSpc>
                <a:spcPct val="100000"/>
              </a:lnSpc>
              <a:spcBef>
                <a:spcPts val="0"/>
              </a:spcBef>
              <a:spcAft>
                <a:spcPts val="0"/>
              </a:spcAft>
              <a:buClr>
                <a:srgbClr val="434343"/>
              </a:buClr>
              <a:buSzPts val="1400"/>
              <a:buFont typeface="Roboto Condensed Light"/>
              <a:buChar char="■"/>
              <a:defRPr/>
            </a:lvl3pPr>
            <a:lvl4pPr marL="1828800" lvl="3" indent="-317500" rtl="0">
              <a:lnSpc>
                <a:spcPct val="100000"/>
              </a:lnSpc>
              <a:spcBef>
                <a:spcPts val="0"/>
              </a:spcBef>
              <a:spcAft>
                <a:spcPts val="0"/>
              </a:spcAft>
              <a:buClr>
                <a:srgbClr val="434343"/>
              </a:buClr>
              <a:buSzPts val="1400"/>
              <a:buFont typeface="Roboto Condensed Light"/>
              <a:buChar char="●"/>
              <a:defRPr/>
            </a:lvl4pPr>
            <a:lvl5pPr marL="2286000" lvl="4" indent="-317500" rtl="0">
              <a:lnSpc>
                <a:spcPct val="100000"/>
              </a:lnSpc>
              <a:spcBef>
                <a:spcPts val="0"/>
              </a:spcBef>
              <a:spcAft>
                <a:spcPts val="0"/>
              </a:spcAft>
              <a:buClr>
                <a:srgbClr val="434343"/>
              </a:buClr>
              <a:buSzPts val="1400"/>
              <a:buFont typeface="Roboto Condensed Light"/>
              <a:buChar char="○"/>
              <a:defRPr/>
            </a:lvl5pPr>
            <a:lvl6pPr marL="2743200" lvl="5" indent="-317500" rtl="0">
              <a:lnSpc>
                <a:spcPct val="100000"/>
              </a:lnSpc>
              <a:spcBef>
                <a:spcPts val="0"/>
              </a:spcBef>
              <a:spcAft>
                <a:spcPts val="0"/>
              </a:spcAft>
              <a:buClr>
                <a:srgbClr val="434343"/>
              </a:buClr>
              <a:buSzPts val="1400"/>
              <a:buFont typeface="Roboto Condensed Light"/>
              <a:buChar char="■"/>
              <a:defRPr/>
            </a:lvl6pPr>
            <a:lvl7pPr marL="3200400" lvl="6" indent="-317500" rtl="0">
              <a:lnSpc>
                <a:spcPct val="100000"/>
              </a:lnSpc>
              <a:spcBef>
                <a:spcPts val="0"/>
              </a:spcBef>
              <a:spcAft>
                <a:spcPts val="0"/>
              </a:spcAft>
              <a:buClr>
                <a:srgbClr val="434343"/>
              </a:buClr>
              <a:buSzPts val="1400"/>
              <a:buFont typeface="Roboto Condensed Light"/>
              <a:buChar char="●"/>
              <a:defRPr/>
            </a:lvl7pPr>
            <a:lvl8pPr marL="3657600" lvl="7" indent="-317500" rtl="0">
              <a:lnSpc>
                <a:spcPct val="100000"/>
              </a:lnSpc>
              <a:spcBef>
                <a:spcPts val="0"/>
              </a:spcBef>
              <a:spcAft>
                <a:spcPts val="0"/>
              </a:spcAft>
              <a:buClr>
                <a:srgbClr val="434343"/>
              </a:buClr>
              <a:buSzPts val="1400"/>
              <a:buFont typeface="Roboto Condensed Light"/>
              <a:buChar char="○"/>
              <a:defRPr/>
            </a:lvl8pPr>
            <a:lvl9pPr marL="4114800" lvl="8" indent="-317500" rtl="0">
              <a:lnSpc>
                <a:spcPct val="100000"/>
              </a:lnSpc>
              <a:spcBef>
                <a:spcPts val="0"/>
              </a:spcBef>
              <a:spcAft>
                <a:spcPts val="0"/>
              </a:spcAft>
              <a:buClr>
                <a:srgbClr val="434343"/>
              </a:buClr>
              <a:buSzPts val="1400"/>
              <a:buFont typeface="Roboto Condensed Light"/>
              <a:buChar char="■"/>
              <a:defRPr/>
            </a:lvl9pPr>
          </a:lstStyle>
          <a:p>
            <a:endParaRPr/>
          </a:p>
        </p:txBody>
      </p:sp>
      <p:sp>
        <p:nvSpPr>
          <p:cNvPr id="68" name="Google Shape;68;p4"/>
          <p:cNvSpPr/>
          <p:nvPr/>
        </p:nvSpPr>
        <p:spPr>
          <a:xfrm>
            <a:off x="8650198" y="1874875"/>
            <a:ext cx="84900" cy="8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8627550" y="2043406"/>
            <a:ext cx="130200" cy="130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8668123" y="2257327"/>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142400" y="447997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1432400" y="409325"/>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flipH="1">
            <a:off x="8774500" y="447216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flipH="1">
            <a:off x="8692625" y="4661288"/>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 name="Google Shape;75;p4"/>
          <p:cNvCxnSpPr/>
          <p:nvPr/>
        </p:nvCxnSpPr>
        <p:spPr>
          <a:xfrm rot="10800000">
            <a:off x="8692625" y="36655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76" name="Google Shape;76;p4"/>
          <p:cNvCxnSpPr/>
          <p:nvPr/>
        </p:nvCxnSpPr>
        <p:spPr>
          <a:xfrm rot="10800000">
            <a:off x="8011175"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7" name="Google Shape;77;p4"/>
          <p:cNvCxnSpPr/>
          <p:nvPr/>
        </p:nvCxnSpPr>
        <p:spPr>
          <a:xfrm rot="10800000">
            <a:off x="1472550" y="-5550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78" name="Google Shape;78;p4"/>
          <p:cNvCxnSpPr/>
          <p:nvPr/>
        </p:nvCxnSpPr>
        <p:spPr>
          <a:xfrm rot="10800000">
            <a:off x="214550" y="3452450"/>
            <a:ext cx="0" cy="920700"/>
          </a:xfrm>
          <a:prstGeom prst="straightConnector1">
            <a:avLst/>
          </a:prstGeom>
          <a:noFill/>
          <a:ln w="9525" cap="flat" cmpd="sng">
            <a:solidFill>
              <a:schemeClr val="accent3"/>
            </a:solidFill>
            <a:prstDash val="dot"/>
            <a:round/>
            <a:headEnd type="none" w="med" len="med"/>
            <a:tailEnd type="none" w="med" len="med"/>
          </a:ln>
        </p:spPr>
      </p:cxnSp>
      <p:sp>
        <p:nvSpPr>
          <p:cNvPr id="79" name="Google Shape;79;p4"/>
          <p:cNvSpPr/>
          <p:nvPr/>
        </p:nvSpPr>
        <p:spPr>
          <a:xfrm>
            <a:off x="161700" y="4698575"/>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480644" y="1072527"/>
            <a:ext cx="80700" cy="8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423925" y="802575"/>
            <a:ext cx="194100" cy="19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4"/>
          <p:cNvCxnSpPr/>
          <p:nvPr/>
        </p:nvCxnSpPr>
        <p:spPr>
          <a:xfrm rot="10800000">
            <a:off x="520950"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83" name="Google Shape;83;p4"/>
          <p:cNvSpPr/>
          <p:nvPr/>
        </p:nvSpPr>
        <p:spPr>
          <a:xfrm flipH="1">
            <a:off x="6129900" y="42177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 name="Google Shape;84;p4"/>
          <p:cNvCxnSpPr/>
          <p:nvPr/>
        </p:nvCxnSpPr>
        <p:spPr>
          <a:xfrm rot="10800000">
            <a:off x="4644375" y="-591625"/>
            <a:ext cx="0" cy="920700"/>
          </a:xfrm>
          <a:prstGeom prst="straightConnector1">
            <a:avLst/>
          </a:prstGeom>
          <a:noFill/>
          <a:ln w="9525" cap="flat" cmpd="sng">
            <a:solidFill>
              <a:schemeClr val="accent3"/>
            </a:solidFill>
            <a:prstDash val="dot"/>
            <a:round/>
            <a:headEnd type="none" w="med" len="med"/>
            <a:tailEnd type="none" w="med" len="med"/>
          </a:ln>
        </p:spPr>
      </p:cxnSp>
      <p:sp>
        <p:nvSpPr>
          <p:cNvPr id="85" name="Google Shape;85;p4"/>
          <p:cNvSpPr/>
          <p:nvPr/>
        </p:nvSpPr>
        <p:spPr>
          <a:xfrm flipH="1">
            <a:off x="6067725" y="167025"/>
            <a:ext cx="207300" cy="2070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flipH="1">
            <a:off x="1431650" y="4916050"/>
            <a:ext cx="83100" cy="831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flipH="1">
            <a:off x="1369475" y="4661300"/>
            <a:ext cx="207300" cy="207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8913437" y="3031174"/>
            <a:ext cx="103200" cy="10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8885875" y="3236274"/>
            <a:ext cx="158400" cy="158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 name="Google Shape;90;p4"/>
          <p:cNvCxnSpPr/>
          <p:nvPr/>
        </p:nvCxnSpPr>
        <p:spPr>
          <a:xfrm rot="10800000">
            <a:off x="8965075" y="1601763"/>
            <a:ext cx="0" cy="1302000"/>
          </a:xfrm>
          <a:prstGeom prst="straightConnector1">
            <a:avLst/>
          </a:prstGeom>
          <a:noFill/>
          <a:ln w="9525" cap="flat" cmpd="sng">
            <a:solidFill>
              <a:schemeClr val="accent3"/>
            </a:solidFill>
            <a:prstDash val="dot"/>
            <a:round/>
            <a:headEnd type="none" w="med" len="med"/>
            <a:tailEnd type="none" w="med" len="med"/>
          </a:ln>
        </p:spPr>
      </p:cxnSp>
      <p:sp>
        <p:nvSpPr>
          <p:cNvPr id="91" name="Google Shape;91;p4"/>
          <p:cNvSpPr/>
          <p:nvPr/>
        </p:nvSpPr>
        <p:spPr>
          <a:xfrm flipH="1">
            <a:off x="479400" y="283636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rot="10800000" flipH="1">
            <a:off x="3571300" y="46613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flipH="1">
            <a:off x="3509275" y="4792150"/>
            <a:ext cx="207300" cy="2070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p:cSld name="CUSTOM_7_2">
    <p:spTree>
      <p:nvGrpSpPr>
        <p:cNvPr id="1" name="Shape 899"/>
        <p:cNvGrpSpPr/>
        <p:nvPr/>
      </p:nvGrpSpPr>
      <p:grpSpPr>
        <a:xfrm>
          <a:off x="0" y="0"/>
          <a:ext cx="0" cy="0"/>
          <a:chOff x="0" y="0"/>
          <a:chExt cx="0" cy="0"/>
        </a:xfrm>
      </p:grpSpPr>
      <p:sp>
        <p:nvSpPr>
          <p:cNvPr id="900" name="Google Shape;900;p31"/>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1" name="Google Shape;901;p31"/>
          <p:cNvSpPr txBox="1">
            <a:spLocks noGrp="1"/>
          </p:cNvSpPr>
          <p:nvPr>
            <p:ph type="subTitle" idx="1"/>
          </p:nvPr>
        </p:nvSpPr>
        <p:spPr>
          <a:xfrm>
            <a:off x="1367201" y="2915446"/>
            <a:ext cx="1859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02" name="Google Shape;902;p31"/>
          <p:cNvSpPr txBox="1">
            <a:spLocks noGrp="1"/>
          </p:cNvSpPr>
          <p:nvPr>
            <p:ph type="subTitle" idx="2"/>
          </p:nvPr>
        </p:nvSpPr>
        <p:spPr>
          <a:xfrm>
            <a:off x="5917106" y="2915446"/>
            <a:ext cx="1859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03" name="Google Shape;903;p31"/>
          <p:cNvSpPr txBox="1">
            <a:spLocks noGrp="1"/>
          </p:cNvSpPr>
          <p:nvPr>
            <p:ph type="subTitle" idx="3"/>
          </p:nvPr>
        </p:nvSpPr>
        <p:spPr>
          <a:xfrm>
            <a:off x="3642149" y="2915446"/>
            <a:ext cx="1859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04" name="Google Shape;904;p31"/>
          <p:cNvSpPr txBox="1">
            <a:spLocks noGrp="1"/>
          </p:cNvSpPr>
          <p:nvPr>
            <p:ph type="subTitle" idx="4"/>
          </p:nvPr>
        </p:nvSpPr>
        <p:spPr>
          <a:xfrm>
            <a:off x="1367200" y="2571750"/>
            <a:ext cx="1859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solidFill>
                  <a:schemeClr val="dk1"/>
                </a:solidFill>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05" name="Google Shape;905;p31"/>
          <p:cNvSpPr txBox="1">
            <a:spLocks noGrp="1"/>
          </p:cNvSpPr>
          <p:nvPr>
            <p:ph type="subTitle" idx="5"/>
          </p:nvPr>
        </p:nvSpPr>
        <p:spPr>
          <a:xfrm>
            <a:off x="3642150" y="2571750"/>
            <a:ext cx="1859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solidFill>
                  <a:schemeClr val="dk1"/>
                </a:solidFill>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06" name="Google Shape;906;p31"/>
          <p:cNvSpPr txBox="1">
            <a:spLocks noGrp="1"/>
          </p:cNvSpPr>
          <p:nvPr>
            <p:ph type="subTitle" idx="6"/>
          </p:nvPr>
        </p:nvSpPr>
        <p:spPr>
          <a:xfrm>
            <a:off x="5917112" y="2571750"/>
            <a:ext cx="1859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solidFill>
                  <a:schemeClr val="dk1"/>
                </a:solidFill>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07" name="Google Shape;907;p31"/>
          <p:cNvSpPr/>
          <p:nvPr/>
        </p:nvSpPr>
        <p:spPr>
          <a:xfrm>
            <a:off x="449219" y="2765965"/>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1"/>
          <p:cNvSpPr/>
          <p:nvPr/>
        </p:nvSpPr>
        <p:spPr>
          <a:xfrm>
            <a:off x="440650" y="25840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 name="Google Shape;909;p31"/>
          <p:cNvCxnSpPr/>
          <p:nvPr/>
        </p:nvCxnSpPr>
        <p:spPr>
          <a:xfrm rot="10800000">
            <a:off x="489525" y="1584563"/>
            <a:ext cx="0" cy="915300"/>
          </a:xfrm>
          <a:prstGeom prst="straightConnector1">
            <a:avLst/>
          </a:prstGeom>
          <a:noFill/>
          <a:ln w="9525" cap="flat" cmpd="sng">
            <a:solidFill>
              <a:schemeClr val="accent3"/>
            </a:solidFill>
            <a:prstDash val="dot"/>
            <a:round/>
            <a:headEnd type="none" w="med" len="med"/>
            <a:tailEnd type="none" w="med" len="med"/>
          </a:ln>
        </p:spPr>
      </p:cxnSp>
      <p:sp>
        <p:nvSpPr>
          <p:cNvPr id="910" name="Google Shape;910;p31"/>
          <p:cNvSpPr/>
          <p:nvPr/>
        </p:nvSpPr>
        <p:spPr>
          <a:xfrm>
            <a:off x="139470" y="1643121"/>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1"/>
          <p:cNvSpPr/>
          <p:nvPr/>
        </p:nvSpPr>
        <p:spPr>
          <a:xfrm>
            <a:off x="120500" y="1451862"/>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 name="Google Shape;912;p31"/>
          <p:cNvCxnSpPr/>
          <p:nvPr/>
        </p:nvCxnSpPr>
        <p:spPr>
          <a:xfrm rot="10800000">
            <a:off x="179225" y="440438"/>
            <a:ext cx="0" cy="915300"/>
          </a:xfrm>
          <a:prstGeom prst="straightConnector1">
            <a:avLst/>
          </a:prstGeom>
          <a:noFill/>
          <a:ln w="9525" cap="flat" cmpd="sng">
            <a:solidFill>
              <a:schemeClr val="accent3"/>
            </a:solidFill>
            <a:prstDash val="dot"/>
            <a:round/>
            <a:headEnd type="none" w="med" len="med"/>
            <a:tailEnd type="none" w="med" len="med"/>
          </a:ln>
        </p:spPr>
      </p:cxnSp>
      <p:sp>
        <p:nvSpPr>
          <p:cNvPr id="913" name="Google Shape;913;p31"/>
          <p:cNvSpPr/>
          <p:nvPr/>
        </p:nvSpPr>
        <p:spPr>
          <a:xfrm flipH="1">
            <a:off x="369861" y="213138"/>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1"/>
          <p:cNvSpPr/>
          <p:nvPr/>
        </p:nvSpPr>
        <p:spPr>
          <a:xfrm flipH="1">
            <a:off x="300375" y="374080"/>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1"/>
          <p:cNvSpPr/>
          <p:nvPr/>
        </p:nvSpPr>
        <p:spPr>
          <a:xfrm>
            <a:off x="8757524" y="125732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1"/>
          <p:cNvSpPr/>
          <p:nvPr/>
        </p:nvSpPr>
        <p:spPr>
          <a:xfrm>
            <a:off x="8735250" y="142306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1"/>
          <p:cNvSpPr/>
          <p:nvPr/>
        </p:nvSpPr>
        <p:spPr>
          <a:xfrm>
            <a:off x="8775152" y="163343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 name="Google Shape;918;p31"/>
          <p:cNvCxnSpPr/>
          <p:nvPr/>
        </p:nvCxnSpPr>
        <p:spPr>
          <a:xfrm rot="10800000">
            <a:off x="8799250" y="-195225"/>
            <a:ext cx="0" cy="1302000"/>
          </a:xfrm>
          <a:prstGeom prst="straightConnector1">
            <a:avLst/>
          </a:prstGeom>
          <a:noFill/>
          <a:ln w="9525" cap="flat" cmpd="sng">
            <a:solidFill>
              <a:schemeClr val="accent3"/>
            </a:solidFill>
            <a:prstDash val="dot"/>
            <a:round/>
            <a:headEnd type="none" w="med" len="med"/>
            <a:tailEnd type="none" w="med" len="med"/>
          </a:ln>
        </p:spPr>
      </p:cxnSp>
      <p:sp>
        <p:nvSpPr>
          <p:cNvPr id="919" name="Google Shape;919;p31"/>
          <p:cNvSpPr/>
          <p:nvPr/>
        </p:nvSpPr>
        <p:spPr>
          <a:xfrm flipH="1">
            <a:off x="8461942" y="279369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1"/>
          <p:cNvSpPr/>
          <p:nvPr/>
        </p:nvSpPr>
        <p:spPr>
          <a:xfrm flipH="1">
            <a:off x="8413375" y="290668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1"/>
          <p:cNvSpPr/>
          <p:nvPr/>
        </p:nvSpPr>
        <p:spPr>
          <a:xfrm flipH="1">
            <a:off x="8560317" y="13228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1"/>
          <p:cNvSpPr/>
          <p:nvPr/>
        </p:nvSpPr>
        <p:spPr>
          <a:xfrm flipH="1">
            <a:off x="8511750" y="24526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1"/>
          <p:cNvSpPr/>
          <p:nvPr/>
        </p:nvSpPr>
        <p:spPr>
          <a:xfrm>
            <a:off x="8882320" y="3774433"/>
            <a:ext cx="89700" cy="8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1"/>
          <p:cNvSpPr/>
          <p:nvPr/>
        </p:nvSpPr>
        <p:spPr>
          <a:xfrm>
            <a:off x="8863350" y="3583175"/>
            <a:ext cx="127800" cy="12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 name="Google Shape;925;p31"/>
          <p:cNvCxnSpPr/>
          <p:nvPr/>
        </p:nvCxnSpPr>
        <p:spPr>
          <a:xfrm rot="10800000">
            <a:off x="8922075" y="2571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926" name="Google Shape;926;p31"/>
          <p:cNvCxnSpPr/>
          <p:nvPr/>
        </p:nvCxnSpPr>
        <p:spPr>
          <a:xfrm rot="10800000">
            <a:off x="8181225" y="-86155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927" name="Google Shape;927;p31"/>
          <p:cNvCxnSpPr/>
          <p:nvPr/>
        </p:nvCxnSpPr>
        <p:spPr>
          <a:xfrm rot="10800000">
            <a:off x="1735225" y="-1022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928" name="Google Shape;928;p31"/>
          <p:cNvCxnSpPr/>
          <p:nvPr/>
        </p:nvCxnSpPr>
        <p:spPr>
          <a:xfrm rot="10800000">
            <a:off x="7809075" y="-3295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929" name="Google Shape;929;p31"/>
          <p:cNvCxnSpPr/>
          <p:nvPr/>
        </p:nvCxnSpPr>
        <p:spPr>
          <a:xfrm rot="10800000">
            <a:off x="1735225" y="47621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930" name="Google Shape;930;p31"/>
          <p:cNvCxnSpPr/>
          <p:nvPr/>
        </p:nvCxnSpPr>
        <p:spPr>
          <a:xfrm rot="10800000">
            <a:off x="7809075" y="4758950"/>
            <a:ext cx="0" cy="318600"/>
          </a:xfrm>
          <a:prstGeom prst="straightConnector1">
            <a:avLst/>
          </a:prstGeom>
          <a:noFill/>
          <a:ln w="9525" cap="flat" cmpd="sng">
            <a:solidFill>
              <a:schemeClr val="accent3"/>
            </a:solidFill>
            <a:prstDash val="dot"/>
            <a:round/>
            <a:headEnd type="none" w="med" len="med"/>
            <a:tailEnd type="none" w="med" len="med"/>
          </a:ln>
        </p:spPr>
      </p:cxnSp>
      <p:sp>
        <p:nvSpPr>
          <p:cNvPr id="931" name="Google Shape;931;p31"/>
          <p:cNvSpPr/>
          <p:nvPr/>
        </p:nvSpPr>
        <p:spPr>
          <a:xfrm flipH="1">
            <a:off x="2082417" y="47589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1"/>
          <p:cNvSpPr/>
          <p:nvPr/>
        </p:nvSpPr>
        <p:spPr>
          <a:xfrm flipH="1">
            <a:off x="2033850" y="48719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1"/>
          <p:cNvSpPr/>
          <p:nvPr/>
        </p:nvSpPr>
        <p:spPr>
          <a:xfrm>
            <a:off x="261020" y="4779746"/>
            <a:ext cx="89700" cy="8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1"/>
          <p:cNvSpPr/>
          <p:nvPr/>
        </p:nvSpPr>
        <p:spPr>
          <a:xfrm>
            <a:off x="242050" y="4588487"/>
            <a:ext cx="127800" cy="12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 name="Google Shape;935;p31"/>
          <p:cNvCxnSpPr/>
          <p:nvPr/>
        </p:nvCxnSpPr>
        <p:spPr>
          <a:xfrm rot="10800000">
            <a:off x="300775" y="3577063"/>
            <a:ext cx="0" cy="915300"/>
          </a:xfrm>
          <a:prstGeom prst="straightConnector1">
            <a:avLst/>
          </a:prstGeom>
          <a:noFill/>
          <a:ln w="9525" cap="flat" cmpd="sng">
            <a:solidFill>
              <a:schemeClr val="accent3"/>
            </a:solidFill>
            <a:prstDash val="dot"/>
            <a:round/>
            <a:headEnd type="none" w="med" len="med"/>
            <a:tailEnd type="none" w="med" len="med"/>
          </a:ln>
        </p:spPr>
      </p:cxnSp>
      <p:sp>
        <p:nvSpPr>
          <p:cNvPr id="936" name="Google Shape;936;p31"/>
          <p:cNvSpPr/>
          <p:nvPr/>
        </p:nvSpPr>
        <p:spPr>
          <a:xfrm flipH="1">
            <a:off x="2028438" y="2215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hree columns 1">
  <p:cSld name="CUSTOM_7_1">
    <p:spTree>
      <p:nvGrpSpPr>
        <p:cNvPr id="1" name="Shape 937"/>
        <p:cNvGrpSpPr/>
        <p:nvPr/>
      </p:nvGrpSpPr>
      <p:grpSpPr>
        <a:xfrm>
          <a:off x="0" y="0"/>
          <a:ext cx="0" cy="0"/>
          <a:chOff x="0" y="0"/>
          <a:chExt cx="0" cy="0"/>
        </a:xfrm>
      </p:grpSpPr>
      <p:sp>
        <p:nvSpPr>
          <p:cNvPr id="938" name="Google Shape;938;p32"/>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9" name="Google Shape;939;p32"/>
          <p:cNvSpPr txBox="1">
            <a:spLocks noGrp="1"/>
          </p:cNvSpPr>
          <p:nvPr>
            <p:ph type="subTitle" idx="1"/>
          </p:nvPr>
        </p:nvSpPr>
        <p:spPr>
          <a:xfrm>
            <a:off x="989425" y="3485338"/>
            <a:ext cx="1859700" cy="5373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40" name="Google Shape;940;p32"/>
          <p:cNvSpPr txBox="1">
            <a:spLocks noGrp="1"/>
          </p:cNvSpPr>
          <p:nvPr>
            <p:ph type="subTitle" idx="2"/>
          </p:nvPr>
        </p:nvSpPr>
        <p:spPr>
          <a:xfrm>
            <a:off x="6301327" y="3485338"/>
            <a:ext cx="1859700" cy="5373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41" name="Google Shape;941;p32"/>
          <p:cNvSpPr txBox="1">
            <a:spLocks noGrp="1"/>
          </p:cNvSpPr>
          <p:nvPr>
            <p:ph type="subTitle" idx="3"/>
          </p:nvPr>
        </p:nvSpPr>
        <p:spPr>
          <a:xfrm>
            <a:off x="3645376" y="3485338"/>
            <a:ext cx="1859700" cy="5373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42" name="Google Shape;942;p32"/>
          <p:cNvSpPr txBox="1">
            <a:spLocks noGrp="1"/>
          </p:cNvSpPr>
          <p:nvPr>
            <p:ph type="subTitle" idx="4"/>
          </p:nvPr>
        </p:nvSpPr>
        <p:spPr>
          <a:xfrm>
            <a:off x="989413" y="3150375"/>
            <a:ext cx="1859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43" name="Google Shape;943;p32"/>
          <p:cNvSpPr txBox="1">
            <a:spLocks noGrp="1"/>
          </p:cNvSpPr>
          <p:nvPr>
            <p:ph type="subTitle" idx="5"/>
          </p:nvPr>
        </p:nvSpPr>
        <p:spPr>
          <a:xfrm>
            <a:off x="3645375" y="3150375"/>
            <a:ext cx="1859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44" name="Google Shape;944;p32"/>
          <p:cNvSpPr txBox="1">
            <a:spLocks noGrp="1"/>
          </p:cNvSpPr>
          <p:nvPr>
            <p:ph type="subTitle" idx="6"/>
          </p:nvPr>
        </p:nvSpPr>
        <p:spPr>
          <a:xfrm>
            <a:off x="6301312" y="3150375"/>
            <a:ext cx="1859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45" name="Google Shape;945;p32"/>
          <p:cNvSpPr/>
          <p:nvPr/>
        </p:nvSpPr>
        <p:spPr>
          <a:xfrm flipH="1">
            <a:off x="8581731" y="4411665"/>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2"/>
          <p:cNvSpPr/>
          <p:nvPr/>
        </p:nvSpPr>
        <p:spPr>
          <a:xfrm flipH="1">
            <a:off x="8573200" y="42297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7" name="Google Shape;947;p32"/>
          <p:cNvCxnSpPr/>
          <p:nvPr/>
        </p:nvCxnSpPr>
        <p:spPr>
          <a:xfrm rot="10800000">
            <a:off x="8622125" y="3230263"/>
            <a:ext cx="0" cy="915300"/>
          </a:xfrm>
          <a:prstGeom prst="straightConnector1">
            <a:avLst/>
          </a:prstGeom>
          <a:noFill/>
          <a:ln w="9525" cap="flat" cmpd="sng">
            <a:solidFill>
              <a:schemeClr val="accent3"/>
            </a:solidFill>
            <a:prstDash val="dot"/>
            <a:round/>
            <a:headEnd type="none" w="med" len="med"/>
            <a:tailEnd type="none" w="med" len="med"/>
          </a:ln>
        </p:spPr>
      </p:cxnSp>
      <p:sp>
        <p:nvSpPr>
          <p:cNvPr id="948" name="Google Shape;948;p32"/>
          <p:cNvSpPr/>
          <p:nvPr/>
        </p:nvSpPr>
        <p:spPr>
          <a:xfrm flipH="1">
            <a:off x="8882480" y="3288821"/>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2"/>
          <p:cNvSpPr/>
          <p:nvPr/>
        </p:nvSpPr>
        <p:spPr>
          <a:xfrm flipH="1">
            <a:off x="8863350" y="3097562"/>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 name="Google Shape;950;p32"/>
          <p:cNvCxnSpPr/>
          <p:nvPr/>
        </p:nvCxnSpPr>
        <p:spPr>
          <a:xfrm rot="10800000">
            <a:off x="8932425" y="2086138"/>
            <a:ext cx="0" cy="915300"/>
          </a:xfrm>
          <a:prstGeom prst="straightConnector1">
            <a:avLst/>
          </a:prstGeom>
          <a:noFill/>
          <a:ln w="9525" cap="flat" cmpd="sng">
            <a:solidFill>
              <a:schemeClr val="accent3"/>
            </a:solidFill>
            <a:prstDash val="dot"/>
            <a:round/>
            <a:headEnd type="none" w="med" len="med"/>
            <a:tailEnd type="none" w="med" len="med"/>
          </a:ln>
        </p:spPr>
      </p:cxnSp>
      <p:sp>
        <p:nvSpPr>
          <p:cNvPr id="951" name="Google Shape;951;p32"/>
          <p:cNvSpPr/>
          <p:nvPr/>
        </p:nvSpPr>
        <p:spPr>
          <a:xfrm>
            <a:off x="8670989" y="1858838"/>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a:off x="8601275" y="2019780"/>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2"/>
          <p:cNvSpPr/>
          <p:nvPr/>
        </p:nvSpPr>
        <p:spPr>
          <a:xfrm flipH="1">
            <a:off x="270726" y="30578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flipH="1">
            <a:off x="248300" y="32236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flipH="1">
            <a:off x="288198" y="34339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 name="Google Shape;956;p32"/>
          <p:cNvCxnSpPr/>
          <p:nvPr/>
        </p:nvCxnSpPr>
        <p:spPr>
          <a:xfrm rot="10800000">
            <a:off x="312400" y="1605325"/>
            <a:ext cx="0" cy="1302000"/>
          </a:xfrm>
          <a:prstGeom prst="straightConnector1">
            <a:avLst/>
          </a:prstGeom>
          <a:noFill/>
          <a:ln w="9525" cap="flat" cmpd="sng">
            <a:solidFill>
              <a:schemeClr val="accent3"/>
            </a:solidFill>
            <a:prstDash val="dot"/>
            <a:round/>
            <a:headEnd type="none" w="med" len="med"/>
            <a:tailEnd type="none" w="med" len="med"/>
          </a:ln>
        </p:spPr>
      </p:cxnSp>
      <p:sp>
        <p:nvSpPr>
          <p:cNvPr id="957" name="Google Shape;957;p32"/>
          <p:cNvSpPr/>
          <p:nvPr/>
        </p:nvSpPr>
        <p:spPr>
          <a:xfrm>
            <a:off x="188558" y="4404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2"/>
          <p:cNvSpPr/>
          <p:nvPr/>
        </p:nvSpPr>
        <p:spPr>
          <a:xfrm>
            <a:off x="139625" y="5534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2"/>
          <p:cNvSpPr/>
          <p:nvPr/>
        </p:nvSpPr>
        <p:spPr>
          <a:xfrm>
            <a:off x="501533" y="193283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2"/>
          <p:cNvSpPr/>
          <p:nvPr/>
        </p:nvSpPr>
        <p:spPr>
          <a:xfrm>
            <a:off x="452600" y="204581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2"/>
          <p:cNvSpPr/>
          <p:nvPr/>
        </p:nvSpPr>
        <p:spPr>
          <a:xfrm flipH="1">
            <a:off x="520655" y="4428033"/>
            <a:ext cx="89700" cy="8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2"/>
          <p:cNvSpPr/>
          <p:nvPr/>
        </p:nvSpPr>
        <p:spPr>
          <a:xfrm flipH="1">
            <a:off x="501525" y="4236775"/>
            <a:ext cx="127800" cy="12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 name="Google Shape;963;p32"/>
          <p:cNvCxnSpPr/>
          <p:nvPr/>
        </p:nvCxnSpPr>
        <p:spPr>
          <a:xfrm rot="10800000">
            <a:off x="570600" y="3225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964" name="Google Shape;964;p32"/>
          <p:cNvCxnSpPr/>
          <p:nvPr/>
        </p:nvCxnSpPr>
        <p:spPr>
          <a:xfrm rot="10800000">
            <a:off x="930425" y="-86155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965" name="Google Shape;965;p32"/>
          <p:cNvCxnSpPr/>
          <p:nvPr/>
        </p:nvCxnSpPr>
        <p:spPr>
          <a:xfrm rot="10800000">
            <a:off x="7376425" y="-1022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966" name="Google Shape;966;p32"/>
          <p:cNvCxnSpPr/>
          <p:nvPr/>
        </p:nvCxnSpPr>
        <p:spPr>
          <a:xfrm rot="10800000">
            <a:off x="1302575" y="-3295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967" name="Google Shape;967;p32"/>
          <p:cNvCxnSpPr/>
          <p:nvPr/>
        </p:nvCxnSpPr>
        <p:spPr>
          <a:xfrm rot="10800000">
            <a:off x="2505375" y="47621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968" name="Google Shape;968;p32"/>
          <p:cNvCxnSpPr/>
          <p:nvPr/>
        </p:nvCxnSpPr>
        <p:spPr>
          <a:xfrm rot="10800000">
            <a:off x="1302575" y="4758950"/>
            <a:ext cx="0" cy="318600"/>
          </a:xfrm>
          <a:prstGeom prst="straightConnector1">
            <a:avLst/>
          </a:prstGeom>
          <a:noFill/>
          <a:ln w="9525" cap="flat" cmpd="sng">
            <a:solidFill>
              <a:schemeClr val="accent3"/>
            </a:solidFill>
            <a:prstDash val="dot"/>
            <a:round/>
            <a:headEnd type="none" w="med" len="med"/>
            <a:tailEnd type="none" w="med" len="med"/>
          </a:ln>
        </p:spPr>
      </p:cxnSp>
      <p:sp>
        <p:nvSpPr>
          <p:cNvPr id="969" name="Google Shape;969;p32"/>
          <p:cNvSpPr/>
          <p:nvPr/>
        </p:nvSpPr>
        <p:spPr>
          <a:xfrm>
            <a:off x="2108383" y="47589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2"/>
          <p:cNvSpPr/>
          <p:nvPr/>
        </p:nvSpPr>
        <p:spPr>
          <a:xfrm>
            <a:off x="2059450" y="48719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2"/>
          <p:cNvSpPr/>
          <p:nvPr/>
        </p:nvSpPr>
        <p:spPr>
          <a:xfrm flipH="1">
            <a:off x="8760930" y="1202671"/>
            <a:ext cx="89700" cy="8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2"/>
          <p:cNvSpPr/>
          <p:nvPr/>
        </p:nvSpPr>
        <p:spPr>
          <a:xfrm flipH="1">
            <a:off x="8741800" y="1011412"/>
            <a:ext cx="127800" cy="12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 name="Google Shape;973;p32"/>
          <p:cNvCxnSpPr/>
          <p:nvPr/>
        </p:nvCxnSpPr>
        <p:spPr>
          <a:xfrm rot="10800000">
            <a:off x="8810875" y="-12"/>
            <a:ext cx="0" cy="915300"/>
          </a:xfrm>
          <a:prstGeom prst="straightConnector1">
            <a:avLst/>
          </a:prstGeom>
          <a:noFill/>
          <a:ln w="9525" cap="flat" cmpd="sng">
            <a:solidFill>
              <a:schemeClr val="accent3"/>
            </a:solidFill>
            <a:prstDash val="dot"/>
            <a:round/>
            <a:headEnd type="none" w="med" len="med"/>
            <a:tailEnd type="none" w="med" len="med"/>
          </a:ln>
        </p:spPr>
      </p:cxnSp>
      <p:sp>
        <p:nvSpPr>
          <p:cNvPr id="974" name="Google Shape;974;p32"/>
          <p:cNvSpPr/>
          <p:nvPr/>
        </p:nvSpPr>
        <p:spPr>
          <a:xfrm>
            <a:off x="7029213" y="2215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 name="Google Shape;975;p32"/>
          <p:cNvCxnSpPr/>
          <p:nvPr/>
        </p:nvCxnSpPr>
        <p:spPr>
          <a:xfrm rot="10800000">
            <a:off x="212750" y="3901850"/>
            <a:ext cx="0" cy="1175700"/>
          </a:xfrm>
          <a:prstGeom prst="straightConnector1">
            <a:avLst/>
          </a:prstGeom>
          <a:noFill/>
          <a:ln w="9525" cap="flat" cmpd="sng">
            <a:solidFill>
              <a:schemeClr val="accent3"/>
            </a:solidFill>
            <a:prstDash val="dot"/>
            <a:round/>
            <a:headEnd type="none" w="med" len="med"/>
            <a:tailEnd type="none" w="med" len="med"/>
          </a:ln>
        </p:spPr>
      </p:cxnSp>
      <p:cxnSp>
        <p:nvCxnSpPr>
          <p:cNvPr id="976" name="Google Shape;976;p32"/>
          <p:cNvCxnSpPr/>
          <p:nvPr/>
        </p:nvCxnSpPr>
        <p:spPr>
          <a:xfrm rot="10800000">
            <a:off x="7376425" y="4762150"/>
            <a:ext cx="0" cy="542700"/>
          </a:xfrm>
          <a:prstGeom prst="straightConnector1">
            <a:avLst/>
          </a:prstGeom>
          <a:noFill/>
          <a:ln w="9525" cap="flat" cmpd="sng">
            <a:solidFill>
              <a:schemeClr val="accent3"/>
            </a:solidFill>
            <a:prstDash val="dot"/>
            <a:round/>
            <a:headEnd type="none" w="med" len="med"/>
            <a:tailEnd type="none" w="med" len="med"/>
          </a:ln>
        </p:spPr>
      </p:cxnSp>
      <p:sp>
        <p:nvSpPr>
          <p:cNvPr id="977" name="Google Shape;977;p32"/>
          <p:cNvSpPr/>
          <p:nvPr/>
        </p:nvSpPr>
        <p:spPr>
          <a:xfrm>
            <a:off x="7029213" y="4841525"/>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our columns">
  <p:cSld name="CUSTOM_10_1">
    <p:spTree>
      <p:nvGrpSpPr>
        <p:cNvPr id="1" name="Shape 978"/>
        <p:cNvGrpSpPr/>
        <p:nvPr/>
      </p:nvGrpSpPr>
      <p:grpSpPr>
        <a:xfrm>
          <a:off x="0" y="0"/>
          <a:ext cx="0" cy="0"/>
          <a:chOff x="0" y="0"/>
          <a:chExt cx="0" cy="0"/>
        </a:xfrm>
      </p:grpSpPr>
      <p:sp>
        <p:nvSpPr>
          <p:cNvPr id="979" name="Google Shape;979;p3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980" name="Google Shape;980;p33"/>
          <p:cNvSpPr txBox="1">
            <a:spLocks noGrp="1"/>
          </p:cNvSpPr>
          <p:nvPr>
            <p:ph type="subTitle" idx="1"/>
          </p:nvPr>
        </p:nvSpPr>
        <p:spPr>
          <a:xfrm>
            <a:off x="2232792" y="2116671"/>
            <a:ext cx="2120700" cy="555900"/>
          </a:xfrm>
          <a:prstGeom prst="rect">
            <a:avLst/>
          </a:prstGeom>
        </p:spPr>
        <p:txBody>
          <a:bodyPr spcFirstLastPara="1" wrap="square" lIns="91425" tIns="91425" rIns="91425" bIns="91425" anchor="t" anchorCtr="0">
            <a:noAutofit/>
          </a:bodyPr>
          <a:lstStyle>
            <a:lvl1pPr marR="23369"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81" name="Google Shape;981;p33"/>
          <p:cNvSpPr txBox="1">
            <a:spLocks noGrp="1"/>
          </p:cNvSpPr>
          <p:nvPr>
            <p:ph type="subTitle" idx="2"/>
          </p:nvPr>
        </p:nvSpPr>
        <p:spPr>
          <a:xfrm>
            <a:off x="4790653" y="2116671"/>
            <a:ext cx="2120700" cy="555900"/>
          </a:xfrm>
          <a:prstGeom prst="rect">
            <a:avLst/>
          </a:prstGeom>
        </p:spPr>
        <p:txBody>
          <a:bodyPr spcFirstLastPara="1" wrap="square" lIns="91425" tIns="91425" rIns="91425" bIns="91425" anchor="t" anchorCtr="0">
            <a:noAutofit/>
          </a:bodyPr>
          <a:lstStyle>
            <a:lvl1pPr marR="16427"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82" name="Google Shape;982;p33"/>
          <p:cNvSpPr txBox="1">
            <a:spLocks noGrp="1"/>
          </p:cNvSpPr>
          <p:nvPr>
            <p:ph type="subTitle" idx="3"/>
          </p:nvPr>
        </p:nvSpPr>
        <p:spPr>
          <a:xfrm>
            <a:off x="2232700" y="3678097"/>
            <a:ext cx="2120700" cy="555900"/>
          </a:xfrm>
          <a:prstGeom prst="rect">
            <a:avLst/>
          </a:prstGeom>
        </p:spPr>
        <p:txBody>
          <a:bodyPr spcFirstLastPara="1" wrap="square" lIns="91425" tIns="91425" rIns="91425" bIns="91425" anchor="t" anchorCtr="0">
            <a:noAutofit/>
          </a:bodyPr>
          <a:lstStyle>
            <a:lvl1pPr marR="23369"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83" name="Google Shape;983;p33"/>
          <p:cNvSpPr txBox="1">
            <a:spLocks noGrp="1"/>
          </p:cNvSpPr>
          <p:nvPr>
            <p:ph type="subTitle" idx="4"/>
          </p:nvPr>
        </p:nvSpPr>
        <p:spPr>
          <a:xfrm>
            <a:off x="4790525" y="3678097"/>
            <a:ext cx="2120700" cy="555900"/>
          </a:xfrm>
          <a:prstGeom prst="rect">
            <a:avLst/>
          </a:prstGeom>
        </p:spPr>
        <p:txBody>
          <a:bodyPr spcFirstLastPara="1" wrap="square" lIns="91425" tIns="91425" rIns="91425" bIns="91425" anchor="t" anchorCtr="0">
            <a:noAutofit/>
          </a:bodyPr>
          <a:lstStyle>
            <a:lvl1pPr marR="73577"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84" name="Google Shape;984;p33"/>
          <p:cNvSpPr txBox="1">
            <a:spLocks noGrp="1"/>
          </p:cNvSpPr>
          <p:nvPr>
            <p:ph type="subTitle" idx="5"/>
          </p:nvPr>
        </p:nvSpPr>
        <p:spPr>
          <a:xfrm>
            <a:off x="2232650" y="1791456"/>
            <a:ext cx="2120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5" name="Google Shape;985;p33"/>
          <p:cNvSpPr txBox="1">
            <a:spLocks noGrp="1"/>
          </p:cNvSpPr>
          <p:nvPr>
            <p:ph type="subTitle" idx="6"/>
          </p:nvPr>
        </p:nvSpPr>
        <p:spPr>
          <a:xfrm>
            <a:off x="4790446" y="1791456"/>
            <a:ext cx="2120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6" name="Google Shape;986;p33"/>
          <p:cNvSpPr txBox="1">
            <a:spLocks noGrp="1"/>
          </p:cNvSpPr>
          <p:nvPr>
            <p:ph type="subTitle" idx="7"/>
          </p:nvPr>
        </p:nvSpPr>
        <p:spPr>
          <a:xfrm>
            <a:off x="2232650" y="3339831"/>
            <a:ext cx="2120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7" name="Google Shape;987;p33"/>
          <p:cNvSpPr txBox="1">
            <a:spLocks noGrp="1"/>
          </p:cNvSpPr>
          <p:nvPr>
            <p:ph type="subTitle" idx="8"/>
          </p:nvPr>
        </p:nvSpPr>
        <p:spPr>
          <a:xfrm>
            <a:off x="4790446" y="3339831"/>
            <a:ext cx="2120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8" name="Google Shape;988;p33"/>
          <p:cNvSpPr/>
          <p:nvPr/>
        </p:nvSpPr>
        <p:spPr>
          <a:xfrm flipH="1">
            <a:off x="8581731" y="1090340"/>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3"/>
          <p:cNvSpPr/>
          <p:nvPr/>
        </p:nvSpPr>
        <p:spPr>
          <a:xfrm flipH="1">
            <a:off x="8573200" y="908388"/>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0" name="Google Shape;990;p33"/>
          <p:cNvCxnSpPr/>
          <p:nvPr/>
        </p:nvCxnSpPr>
        <p:spPr>
          <a:xfrm rot="10800000">
            <a:off x="8622125" y="-91062"/>
            <a:ext cx="0" cy="915300"/>
          </a:xfrm>
          <a:prstGeom prst="straightConnector1">
            <a:avLst/>
          </a:prstGeom>
          <a:noFill/>
          <a:ln w="9525" cap="flat" cmpd="sng">
            <a:solidFill>
              <a:schemeClr val="accent3"/>
            </a:solidFill>
            <a:prstDash val="dot"/>
            <a:round/>
            <a:headEnd type="none" w="med" len="med"/>
            <a:tailEnd type="none" w="med" len="med"/>
          </a:ln>
        </p:spPr>
      </p:cxnSp>
      <p:sp>
        <p:nvSpPr>
          <p:cNvPr id="991" name="Google Shape;991;p33"/>
          <p:cNvSpPr/>
          <p:nvPr/>
        </p:nvSpPr>
        <p:spPr>
          <a:xfrm flipH="1">
            <a:off x="8903330" y="3706931"/>
            <a:ext cx="89700" cy="90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flipH="1">
            <a:off x="8884200" y="3513261"/>
            <a:ext cx="127800" cy="129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3" name="Google Shape;993;p33"/>
          <p:cNvCxnSpPr/>
          <p:nvPr/>
        </p:nvCxnSpPr>
        <p:spPr>
          <a:xfrm rot="10800000">
            <a:off x="8953275" y="2489224"/>
            <a:ext cx="0" cy="926700"/>
          </a:xfrm>
          <a:prstGeom prst="straightConnector1">
            <a:avLst/>
          </a:prstGeom>
          <a:noFill/>
          <a:ln w="9525" cap="flat" cmpd="sng">
            <a:solidFill>
              <a:schemeClr val="accent3"/>
            </a:solidFill>
            <a:prstDash val="dot"/>
            <a:round/>
            <a:headEnd type="none" w="med" len="med"/>
            <a:tailEnd type="none" w="med" len="med"/>
          </a:ln>
        </p:spPr>
      </p:cxnSp>
      <p:sp>
        <p:nvSpPr>
          <p:cNvPr id="994" name="Google Shape;994;p33"/>
          <p:cNvSpPr/>
          <p:nvPr/>
        </p:nvSpPr>
        <p:spPr>
          <a:xfrm>
            <a:off x="8920339" y="1682713"/>
            <a:ext cx="70800" cy="70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8850625" y="1843650"/>
            <a:ext cx="210000" cy="2127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flipH="1">
            <a:off x="270726" y="125732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flipH="1">
            <a:off x="248300" y="142306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flipH="1">
            <a:off x="288198" y="163343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9" name="Google Shape;999;p33"/>
          <p:cNvCxnSpPr/>
          <p:nvPr/>
        </p:nvCxnSpPr>
        <p:spPr>
          <a:xfrm rot="10800000">
            <a:off x="312400" y="-195225"/>
            <a:ext cx="0" cy="1302000"/>
          </a:xfrm>
          <a:prstGeom prst="straightConnector1">
            <a:avLst/>
          </a:prstGeom>
          <a:noFill/>
          <a:ln w="9525" cap="flat" cmpd="sng">
            <a:solidFill>
              <a:schemeClr val="accent3"/>
            </a:solidFill>
            <a:prstDash val="dot"/>
            <a:round/>
            <a:headEnd type="none" w="med" len="med"/>
            <a:tailEnd type="none" w="med" len="med"/>
          </a:ln>
        </p:spPr>
      </p:cxnSp>
      <p:sp>
        <p:nvSpPr>
          <p:cNvPr id="1000" name="Google Shape;1000;p33"/>
          <p:cNvSpPr/>
          <p:nvPr/>
        </p:nvSpPr>
        <p:spPr>
          <a:xfrm>
            <a:off x="553958" y="2822436"/>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505025" y="2935417"/>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a:off x="5724783" y="13228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3"/>
          <p:cNvSpPr/>
          <p:nvPr/>
        </p:nvSpPr>
        <p:spPr>
          <a:xfrm>
            <a:off x="5675850" y="24526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3"/>
          <p:cNvSpPr/>
          <p:nvPr/>
        </p:nvSpPr>
        <p:spPr>
          <a:xfrm flipH="1">
            <a:off x="139630" y="3774433"/>
            <a:ext cx="89700" cy="8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3"/>
          <p:cNvSpPr/>
          <p:nvPr/>
        </p:nvSpPr>
        <p:spPr>
          <a:xfrm flipH="1">
            <a:off x="120500" y="3583175"/>
            <a:ext cx="127800" cy="12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6" name="Google Shape;1006;p33"/>
          <p:cNvCxnSpPr/>
          <p:nvPr/>
        </p:nvCxnSpPr>
        <p:spPr>
          <a:xfrm rot="10800000">
            <a:off x="189575" y="2571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007" name="Google Shape;1007;p33"/>
          <p:cNvCxnSpPr/>
          <p:nvPr/>
        </p:nvCxnSpPr>
        <p:spPr>
          <a:xfrm rot="10800000">
            <a:off x="6153675" y="-202150"/>
            <a:ext cx="0" cy="642600"/>
          </a:xfrm>
          <a:prstGeom prst="straightConnector1">
            <a:avLst/>
          </a:prstGeom>
          <a:noFill/>
          <a:ln w="9525" cap="flat" cmpd="sng">
            <a:solidFill>
              <a:schemeClr val="accent3"/>
            </a:solidFill>
            <a:prstDash val="dot"/>
            <a:round/>
            <a:headEnd type="none" w="med" len="med"/>
            <a:tailEnd type="none" w="med" len="med"/>
          </a:ln>
        </p:spPr>
      </p:cxnSp>
      <p:cxnSp>
        <p:nvCxnSpPr>
          <p:cNvPr id="1008" name="Google Shape;1008;p33"/>
          <p:cNvCxnSpPr/>
          <p:nvPr/>
        </p:nvCxnSpPr>
        <p:spPr>
          <a:xfrm rot="10800000">
            <a:off x="798225" y="-1022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009" name="Google Shape;1009;p33"/>
          <p:cNvCxnSpPr/>
          <p:nvPr/>
        </p:nvCxnSpPr>
        <p:spPr>
          <a:xfrm rot="10800000">
            <a:off x="7655525" y="-3295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010" name="Google Shape;1010;p33"/>
          <p:cNvCxnSpPr/>
          <p:nvPr/>
        </p:nvCxnSpPr>
        <p:spPr>
          <a:xfrm rot="10800000">
            <a:off x="7376425" y="47621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011" name="Google Shape;1011;p33"/>
          <p:cNvCxnSpPr/>
          <p:nvPr/>
        </p:nvCxnSpPr>
        <p:spPr>
          <a:xfrm rot="10800000">
            <a:off x="1302575" y="4758950"/>
            <a:ext cx="0" cy="318600"/>
          </a:xfrm>
          <a:prstGeom prst="straightConnector1">
            <a:avLst/>
          </a:prstGeom>
          <a:noFill/>
          <a:ln w="9525" cap="flat" cmpd="sng">
            <a:solidFill>
              <a:schemeClr val="accent3"/>
            </a:solidFill>
            <a:prstDash val="dot"/>
            <a:round/>
            <a:headEnd type="none" w="med" len="med"/>
            <a:tailEnd type="none" w="med" len="med"/>
          </a:ln>
        </p:spPr>
      </p:cxnSp>
      <p:sp>
        <p:nvSpPr>
          <p:cNvPr id="1012" name="Google Shape;1012;p33"/>
          <p:cNvSpPr/>
          <p:nvPr/>
        </p:nvSpPr>
        <p:spPr>
          <a:xfrm>
            <a:off x="6979433" y="47589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3"/>
          <p:cNvSpPr/>
          <p:nvPr/>
        </p:nvSpPr>
        <p:spPr>
          <a:xfrm>
            <a:off x="6930500" y="48719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3"/>
          <p:cNvSpPr/>
          <p:nvPr/>
        </p:nvSpPr>
        <p:spPr>
          <a:xfrm flipH="1">
            <a:off x="8641255" y="4779746"/>
            <a:ext cx="89700" cy="8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3"/>
          <p:cNvSpPr/>
          <p:nvPr/>
        </p:nvSpPr>
        <p:spPr>
          <a:xfrm flipH="1">
            <a:off x="8622125" y="4588487"/>
            <a:ext cx="127800" cy="12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6" name="Google Shape;1016;p33"/>
          <p:cNvCxnSpPr/>
          <p:nvPr/>
        </p:nvCxnSpPr>
        <p:spPr>
          <a:xfrm rot="10800000">
            <a:off x="8691200" y="3577063"/>
            <a:ext cx="0" cy="915300"/>
          </a:xfrm>
          <a:prstGeom prst="straightConnector1">
            <a:avLst/>
          </a:prstGeom>
          <a:noFill/>
          <a:ln w="9525" cap="flat" cmpd="sng">
            <a:solidFill>
              <a:schemeClr val="accent3"/>
            </a:solidFill>
            <a:prstDash val="dot"/>
            <a:round/>
            <a:headEnd type="none" w="med" len="med"/>
            <a:tailEnd type="none" w="med" len="med"/>
          </a:ln>
        </p:spPr>
      </p:cxnSp>
      <p:sp>
        <p:nvSpPr>
          <p:cNvPr id="1017" name="Google Shape;1017;p33"/>
          <p:cNvSpPr/>
          <p:nvPr/>
        </p:nvSpPr>
        <p:spPr>
          <a:xfrm>
            <a:off x="451013" y="2215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8" name="Google Shape;1018;p33"/>
          <p:cNvCxnSpPr/>
          <p:nvPr/>
        </p:nvCxnSpPr>
        <p:spPr>
          <a:xfrm rot="10800000">
            <a:off x="2139875" y="4762150"/>
            <a:ext cx="0" cy="542700"/>
          </a:xfrm>
          <a:prstGeom prst="straightConnector1">
            <a:avLst/>
          </a:prstGeom>
          <a:noFill/>
          <a:ln w="9525" cap="flat" cmpd="sng">
            <a:solidFill>
              <a:schemeClr val="accent3"/>
            </a:solidFill>
            <a:prstDash val="dot"/>
            <a:round/>
            <a:headEnd type="none" w="med" len="med"/>
            <a:tailEnd type="none" w="med" len="med"/>
          </a:ln>
        </p:spPr>
      </p:cxnSp>
      <p:sp>
        <p:nvSpPr>
          <p:cNvPr id="1019" name="Google Shape;1019;p33"/>
          <p:cNvSpPr/>
          <p:nvPr/>
        </p:nvSpPr>
        <p:spPr>
          <a:xfrm>
            <a:off x="1051808" y="4758949"/>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3"/>
          <p:cNvSpPr/>
          <p:nvPr/>
        </p:nvSpPr>
        <p:spPr>
          <a:xfrm>
            <a:off x="1002875" y="4871930"/>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 name="Google Shape;1021;p33"/>
          <p:cNvCxnSpPr/>
          <p:nvPr/>
        </p:nvCxnSpPr>
        <p:spPr>
          <a:xfrm rot="10800000">
            <a:off x="1256050" y="-429450"/>
            <a:ext cx="0" cy="642600"/>
          </a:xfrm>
          <a:prstGeom prst="straightConnector1">
            <a:avLst/>
          </a:prstGeom>
          <a:noFill/>
          <a:ln w="9525" cap="flat" cmpd="sng">
            <a:solidFill>
              <a:schemeClr val="accent3"/>
            </a:solidFill>
            <a:prstDash val="dot"/>
            <a:round/>
            <a:headEnd type="none" w="med" len="med"/>
            <a:tailEnd type="none" w="med" len="med"/>
          </a:ln>
        </p:spPr>
      </p:cxnSp>
      <p:cxnSp>
        <p:nvCxnSpPr>
          <p:cNvPr id="1022" name="Google Shape;1022;p33"/>
          <p:cNvCxnSpPr/>
          <p:nvPr/>
        </p:nvCxnSpPr>
        <p:spPr>
          <a:xfrm rot="10800000">
            <a:off x="1597088" y="-152200"/>
            <a:ext cx="0" cy="542700"/>
          </a:xfrm>
          <a:prstGeom prst="straightConnector1">
            <a:avLst/>
          </a:prstGeom>
          <a:noFill/>
          <a:ln w="9525" cap="flat" cmpd="sng">
            <a:solidFill>
              <a:schemeClr val="accent3"/>
            </a:solidFill>
            <a:prstDash val="dot"/>
            <a:round/>
            <a:headEnd type="none" w="med" len="med"/>
            <a:tailEnd type="none" w="med" len="med"/>
          </a:ln>
        </p:spPr>
      </p:cxnSp>
      <p:sp>
        <p:nvSpPr>
          <p:cNvPr id="1023" name="Google Shape;1023;p33"/>
          <p:cNvSpPr/>
          <p:nvPr/>
        </p:nvSpPr>
        <p:spPr>
          <a:xfrm flipH="1">
            <a:off x="1207150" y="32766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ive columns">
  <p:cSld name="CUSTOM_1_1_1_1">
    <p:spTree>
      <p:nvGrpSpPr>
        <p:cNvPr id="1" name="Shape 1024"/>
        <p:cNvGrpSpPr/>
        <p:nvPr/>
      </p:nvGrpSpPr>
      <p:grpSpPr>
        <a:xfrm>
          <a:off x="0" y="0"/>
          <a:ext cx="0" cy="0"/>
          <a:chOff x="0" y="0"/>
          <a:chExt cx="0" cy="0"/>
        </a:xfrm>
      </p:grpSpPr>
      <p:sp>
        <p:nvSpPr>
          <p:cNvPr id="1025" name="Google Shape;1025;p3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026" name="Google Shape;1026;p34"/>
          <p:cNvSpPr txBox="1">
            <a:spLocks noGrp="1"/>
          </p:cNvSpPr>
          <p:nvPr>
            <p:ph type="subTitle" idx="1"/>
          </p:nvPr>
        </p:nvSpPr>
        <p:spPr>
          <a:xfrm>
            <a:off x="1031900" y="2324087"/>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27" name="Google Shape;1027;p34"/>
          <p:cNvSpPr txBox="1">
            <a:spLocks noGrp="1"/>
          </p:cNvSpPr>
          <p:nvPr>
            <p:ph type="subTitle" idx="2"/>
          </p:nvPr>
        </p:nvSpPr>
        <p:spPr>
          <a:xfrm>
            <a:off x="3506695" y="2324087"/>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28" name="Google Shape;1028;p34"/>
          <p:cNvSpPr txBox="1">
            <a:spLocks noGrp="1"/>
          </p:cNvSpPr>
          <p:nvPr>
            <p:ph type="subTitle" idx="3"/>
          </p:nvPr>
        </p:nvSpPr>
        <p:spPr>
          <a:xfrm>
            <a:off x="5981490" y="2324087"/>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29" name="Google Shape;1029;p34"/>
          <p:cNvSpPr txBox="1">
            <a:spLocks noGrp="1"/>
          </p:cNvSpPr>
          <p:nvPr>
            <p:ph type="subTitle" idx="4"/>
          </p:nvPr>
        </p:nvSpPr>
        <p:spPr>
          <a:xfrm>
            <a:off x="2269313" y="3781137"/>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30" name="Google Shape;1030;p34"/>
          <p:cNvSpPr txBox="1">
            <a:spLocks noGrp="1"/>
          </p:cNvSpPr>
          <p:nvPr>
            <p:ph type="subTitle" idx="5"/>
          </p:nvPr>
        </p:nvSpPr>
        <p:spPr>
          <a:xfrm>
            <a:off x="4744107" y="3781137"/>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31" name="Google Shape;1031;p34"/>
          <p:cNvSpPr txBox="1">
            <a:spLocks noGrp="1"/>
          </p:cNvSpPr>
          <p:nvPr>
            <p:ph type="subTitle" idx="6"/>
          </p:nvPr>
        </p:nvSpPr>
        <p:spPr>
          <a:xfrm>
            <a:off x="1031875" y="1991450"/>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2" name="Google Shape;1032;p34"/>
          <p:cNvSpPr txBox="1">
            <a:spLocks noGrp="1"/>
          </p:cNvSpPr>
          <p:nvPr>
            <p:ph type="subTitle" idx="7"/>
          </p:nvPr>
        </p:nvSpPr>
        <p:spPr>
          <a:xfrm>
            <a:off x="3506700" y="1991450"/>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3" name="Google Shape;1033;p34"/>
          <p:cNvSpPr txBox="1">
            <a:spLocks noGrp="1"/>
          </p:cNvSpPr>
          <p:nvPr>
            <p:ph type="subTitle" idx="8"/>
          </p:nvPr>
        </p:nvSpPr>
        <p:spPr>
          <a:xfrm>
            <a:off x="5981513" y="1991450"/>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4" name="Google Shape;1034;p34"/>
          <p:cNvSpPr txBox="1">
            <a:spLocks noGrp="1"/>
          </p:cNvSpPr>
          <p:nvPr>
            <p:ph type="subTitle" idx="9"/>
          </p:nvPr>
        </p:nvSpPr>
        <p:spPr>
          <a:xfrm>
            <a:off x="2269288" y="3443849"/>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5" name="Google Shape;1035;p34"/>
          <p:cNvSpPr txBox="1">
            <a:spLocks noGrp="1"/>
          </p:cNvSpPr>
          <p:nvPr>
            <p:ph type="subTitle" idx="13"/>
          </p:nvPr>
        </p:nvSpPr>
        <p:spPr>
          <a:xfrm>
            <a:off x="4744112" y="3443847"/>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6" name="Google Shape;1036;p34"/>
          <p:cNvSpPr/>
          <p:nvPr/>
        </p:nvSpPr>
        <p:spPr>
          <a:xfrm>
            <a:off x="449219" y="2765965"/>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440650" y="2584013"/>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8" name="Google Shape;1038;p34"/>
          <p:cNvCxnSpPr/>
          <p:nvPr/>
        </p:nvCxnSpPr>
        <p:spPr>
          <a:xfrm rot="10800000">
            <a:off x="489525" y="1584563"/>
            <a:ext cx="0" cy="915300"/>
          </a:xfrm>
          <a:prstGeom prst="straightConnector1">
            <a:avLst/>
          </a:prstGeom>
          <a:noFill/>
          <a:ln w="9525" cap="flat" cmpd="sng">
            <a:solidFill>
              <a:schemeClr val="accent3"/>
            </a:solidFill>
            <a:prstDash val="dot"/>
            <a:round/>
            <a:headEnd type="none" w="med" len="med"/>
            <a:tailEnd type="none" w="med" len="med"/>
          </a:ln>
        </p:spPr>
      </p:cxnSp>
      <p:sp>
        <p:nvSpPr>
          <p:cNvPr id="1039" name="Google Shape;1039;p34"/>
          <p:cNvSpPr/>
          <p:nvPr/>
        </p:nvSpPr>
        <p:spPr>
          <a:xfrm>
            <a:off x="139470" y="1643121"/>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120500" y="1451862"/>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1" name="Google Shape;1041;p34"/>
          <p:cNvCxnSpPr/>
          <p:nvPr/>
        </p:nvCxnSpPr>
        <p:spPr>
          <a:xfrm rot="10800000">
            <a:off x="179225" y="440438"/>
            <a:ext cx="0" cy="915300"/>
          </a:xfrm>
          <a:prstGeom prst="straightConnector1">
            <a:avLst/>
          </a:prstGeom>
          <a:noFill/>
          <a:ln w="9525" cap="flat" cmpd="sng">
            <a:solidFill>
              <a:schemeClr val="accent3"/>
            </a:solidFill>
            <a:prstDash val="dot"/>
            <a:round/>
            <a:headEnd type="none" w="med" len="med"/>
            <a:tailEnd type="none" w="med" len="med"/>
          </a:ln>
        </p:spPr>
      </p:cxnSp>
      <p:sp>
        <p:nvSpPr>
          <p:cNvPr id="1042" name="Google Shape;1042;p34"/>
          <p:cNvSpPr/>
          <p:nvPr/>
        </p:nvSpPr>
        <p:spPr>
          <a:xfrm flipH="1">
            <a:off x="369861" y="213138"/>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flipH="1">
            <a:off x="300375" y="374080"/>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8757524" y="125732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8735250" y="142306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8775152" y="163343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 name="Google Shape;1047;p34"/>
          <p:cNvCxnSpPr/>
          <p:nvPr/>
        </p:nvCxnSpPr>
        <p:spPr>
          <a:xfrm rot="10800000">
            <a:off x="8799250" y="-195225"/>
            <a:ext cx="0" cy="1302000"/>
          </a:xfrm>
          <a:prstGeom prst="straightConnector1">
            <a:avLst/>
          </a:prstGeom>
          <a:noFill/>
          <a:ln w="9525" cap="flat" cmpd="sng">
            <a:solidFill>
              <a:schemeClr val="accent3"/>
            </a:solidFill>
            <a:prstDash val="dot"/>
            <a:round/>
            <a:headEnd type="none" w="med" len="med"/>
            <a:tailEnd type="none" w="med" len="med"/>
          </a:ln>
        </p:spPr>
      </p:cxnSp>
      <p:sp>
        <p:nvSpPr>
          <p:cNvPr id="1048" name="Google Shape;1048;p34"/>
          <p:cNvSpPr/>
          <p:nvPr/>
        </p:nvSpPr>
        <p:spPr>
          <a:xfrm flipH="1">
            <a:off x="8461942" y="279369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4"/>
          <p:cNvSpPr/>
          <p:nvPr/>
        </p:nvSpPr>
        <p:spPr>
          <a:xfrm flipH="1">
            <a:off x="8413375" y="290668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4"/>
          <p:cNvSpPr/>
          <p:nvPr/>
        </p:nvSpPr>
        <p:spPr>
          <a:xfrm flipH="1">
            <a:off x="8560317" y="13228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4"/>
          <p:cNvSpPr/>
          <p:nvPr/>
        </p:nvSpPr>
        <p:spPr>
          <a:xfrm flipH="1">
            <a:off x="8511750" y="24526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4"/>
          <p:cNvSpPr/>
          <p:nvPr/>
        </p:nvSpPr>
        <p:spPr>
          <a:xfrm>
            <a:off x="8882320" y="3774433"/>
            <a:ext cx="89700" cy="8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4"/>
          <p:cNvSpPr/>
          <p:nvPr/>
        </p:nvSpPr>
        <p:spPr>
          <a:xfrm>
            <a:off x="8863350" y="3583175"/>
            <a:ext cx="127800" cy="12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4" name="Google Shape;1054;p34"/>
          <p:cNvCxnSpPr/>
          <p:nvPr/>
        </p:nvCxnSpPr>
        <p:spPr>
          <a:xfrm rot="10800000">
            <a:off x="8922075" y="2571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055" name="Google Shape;1055;p34"/>
          <p:cNvCxnSpPr/>
          <p:nvPr/>
        </p:nvCxnSpPr>
        <p:spPr>
          <a:xfrm rot="10800000">
            <a:off x="8181225" y="-86155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1056" name="Google Shape;1056;p34"/>
          <p:cNvCxnSpPr/>
          <p:nvPr/>
        </p:nvCxnSpPr>
        <p:spPr>
          <a:xfrm rot="10800000">
            <a:off x="1735225" y="-1022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057" name="Google Shape;1057;p34"/>
          <p:cNvCxnSpPr/>
          <p:nvPr/>
        </p:nvCxnSpPr>
        <p:spPr>
          <a:xfrm rot="10800000">
            <a:off x="7809075" y="-3295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058" name="Google Shape;1058;p34"/>
          <p:cNvCxnSpPr/>
          <p:nvPr/>
        </p:nvCxnSpPr>
        <p:spPr>
          <a:xfrm rot="10800000">
            <a:off x="1735225" y="47621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059" name="Google Shape;1059;p34"/>
          <p:cNvCxnSpPr/>
          <p:nvPr/>
        </p:nvCxnSpPr>
        <p:spPr>
          <a:xfrm rot="10800000">
            <a:off x="7809075" y="4758950"/>
            <a:ext cx="0" cy="318600"/>
          </a:xfrm>
          <a:prstGeom prst="straightConnector1">
            <a:avLst/>
          </a:prstGeom>
          <a:noFill/>
          <a:ln w="9525" cap="flat" cmpd="sng">
            <a:solidFill>
              <a:schemeClr val="accent3"/>
            </a:solidFill>
            <a:prstDash val="dot"/>
            <a:round/>
            <a:headEnd type="none" w="med" len="med"/>
            <a:tailEnd type="none" w="med" len="med"/>
          </a:ln>
        </p:spPr>
      </p:cxnSp>
      <p:sp>
        <p:nvSpPr>
          <p:cNvPr id="1060" name="Google Shape;1060;p34"/>
          <p:cNvSpPr/>
          <p:nvPr/>
        </p:nvSpPr>
        <p:spPr>
          <a:xfrm flipH="1">
            <a:off x="2082417" y="47589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4"/>
          <p:cNvSpPr/>
          <p:nvPr/>
        </p:nvSpPr>
        <p:spPr>
          <a:xfrm flipH="1">
            <a:off x="2033850" y="48719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4"/>
          <p:cNvSpPr/>
          <p:nvPr/>
        </p:nvSpPr>
        <p:spPr>
          <a:xfrm>
            <a:off x="261020" y="4779746"/>
            <a:ext cx="89700" cy="8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4"/>
          <p:cNvSpPr/>
          <p:nvPr/>
        </p:nvSpPr>
        <p:spPr>
          <a:xfrm>
            <a:off x="242050" y="4588487"/>
            <a:ext cx="127800" cy="12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 name="Google Shape;1064;p34"/>
          <p:cNvCxnSpPr/>
          <p:nvPr/>
        </p:nvCxnSpPr>
        <p:spPr>
          <a:xfrm rot="10800000">
            <a:off x="300775" y="3577063"/>
            <a:ext cx="0" cy="915300"/>
          </a:xfrm>
          <a:prstGeom prst="straightConnector1">
            <a:avLst/>
          </a:prstGeom>
          <a:noFill/>
          <a:ln w="9525" cap="flat" cmpd="sng">
            <a:solidFill>
              <a:schemeClr val="accent3"/>
            </a:solidFill>
            <a:prstDash val="dot"/>
            <a:round/>
            <a:headEnd type="none" w="med" len="med"/>
            <a:tailEnd type="none" w="med" len="med"/>
          </a:ln>
        </p:spPr>
      </p:cxnSp>
      <p:sp>
        <p:nvSpPr>
          <p:cNvPr id="1065" name="Google Shape;1065;p34"/>
          <p:cNvSpPr/>
          <p:nvPr/>
        </p:nvSpPr>
        <p:spPr>
          <a:xfrm flipH="1">
            <a:off x="2028438" y="2215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1066"/>
        <p:cNvGrpSpPr/>
        <p:nvPr/>
      </p:nvGrpSpPr>
      <p:grpSpPr>
        <a:xfrm>
          <a:off x="0" y="0"/>
          <a:ext cx="0" cy="0"/>
          <a:chOff x="0" y="0"/>
          <a:chExt cx="0" cy="0"/>
        </a:xfrm>
      </p:grpSpPr>
      <p:sp>
        <p:nvSpPr>
          <p:cNvPr id="1067" name="Google Shape;1067;p3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068" name="Google Shape;1068;p35"/>
          <p:cNvSpPr txBox="1">
            <a:spLocks noGrp="1"/>
          </p:cNvSpPr>
          <p:nvPr>
            <p:ph type="subTitle" idx="1"/>
          </p:nvPr>
        </p:nvSpPr>
        <p:spPr>
          <a:xfrm>
            <a:off x="1031900" y="2330516"/>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69" name="Google Shape;1069;p35"/>
          <p:cNvSpPr txBox="1">
            <a:spLocks noGrp="1"/>
          </p:cNvSpPr>
          <p:nvPr>
            <p:ph type="subTitle" idx="2"/>
          </p:nvPr>
        </p:nvSpPr>
        <p:spPr>
          <a:xfrm>
            <a:off x="3506695" y="2330516"/>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70" name="Google Shape;1070;p35"/>
          <p:cNvSpPr txBox="1">
            <a:spLocks noGrp="1"/>
          </p:cNvSpPr>
          <p:nvPr>
            <p:ph type="subTitle" idx="3"/>
          </p:nvPr>
        </p:nvSpPr>
        <p:spPr>
          <a:xfrm>
            <a:off x="5981490" y="2330516"/>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71" name="Google Shape;1071;p35"/>
          <p:cNvSpPr txBox="1">
            <a:spLocks noGrp="1"/>
          </p:cNvSpPr>
          <p:nvPr>
            <p:ph type="subTitle" idx="4"/>
          </p:nvPr>
        </p:nvSpPr>
        <p:spPr>
          <a:xfrm>
            <a:off x="1031900" y="3787566"/>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72" name="Google Shape;1072;p35"/>
          <p:cNvSpPr txBox="1">
            <a:spLocks noGrp="1"/>
          </p:cNvSpPr>
          <p:nvPr>
            <p:ph type="subTitle" idx="5"/>
          </p:nvPr>
        </p:nvSpPr>
        <p:spPr>
          <a:xfrm>
            <a:off x="3506695" y="3787566"/>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73" name="Google Shape;1073;p35"/>
          <p:cNvSpPr txBox="1">
            <a:spLocks noGrp="1"/>
          </p:cNvSpPr>
          <p:nvPr>
            <p:ph type="subTitle" idx="6"/>
          </p:nvPr>
        </p:nvSpPr>
        <p:spPr>
          <a:xfrm>
            <a:off x="5981490" y="3787566"/>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74" name="Google Shape;1074;p35"/>
          <p:cNvSpPr txBox="1">
            <a:spLocks noGrp="1"/>
          </p:cNvSpPr>
          <p:nvPr>
            <p:ph type="subTitle" idx="7"/>
          </p:nvPr>
        </p:nvSpPr>
        <p:spPr>
          <a:xfrm>
            <a:off x="1031900" y="1991450"/>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75" name="Google Shape;1075;p35"/>
          <p:cNvSpPr txBox="1">
            <a:spLocks noGrp="1"/>
          </p:cNvSpPr>
          <p:nvPr>
            <p:ph type="subTitle" idx="8"/>
          </p:nvPr>
        </p:nvSpPr>
        <p:spPr>
          <a:xfrm>
            <a:off x="3506700" y="1991450"/>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76" name="Google Shape;1076;p35"/>
          <p:cNvSpPr txBox="1">
            <a:spLocks noGrp="1"/>
          </p:cNvSpPr>
          <p:nvPr>
            <p:ph type="subTitle" idx="9"/>
          </p:nvPr>
        </p:nvSpPr>
        <p:spPr>
          <a:xfrm>
            <a:off x="5981513" y="1991450"/>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77" name="Google Shape;1077;p35"/>
          <p:cNvSpPr txBox="1">
            <a:spLocks noGrp="1"/>
          </p:cNvSpPr>
          <p:nvPr>
            <p:ph type="subTitle" idx="13"/>
          </p:nvPr>
        </p:nvSpPr>
        <p:spPr>
          <a:xfrm>
            <a:off x="1031900" y="3443847"/>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78" name="Google Shape;1078;p35"/>
          <p:cNvSpPr txBox="1">
            <a:spLocks noGrp="1"/>
          </p:cNvSpPr>
          <p:nvPr>
            <p:ph type="subTitle" idx="14"/>
          </p:nvPr>
        </p:nvSpPr>
        <p:spPr>
          <a:xfrm>
            <a:off x="3506700" y="3443847"/>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79" name="Google Shape;1079;p35"/>
          <p:cNvSpPr txBox="1">
            <a:spLocks noGrp="1"/>
          </p:cNvSpPr>
          <p:nvPr>
            <p:ph type="subTitle" idx="15"/>
          </p:nvPr>
        </p:nvSpPr>
        <p:spPr>
          <a:xfrm>
            <a:off x="5981513" y="3443847"/>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80" name="Google Shape;1080;p35"/>
          <p:cNvSpPr/>
          <p:nvPr/>
        </p:nvSpPr>
        <p:spPr>
          <a:xfrm flipH="1">
            <a:off x="8581731" y="4402990"/>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5"/>
          <p:cNvSpPr/>
          <p:nvPr/>
        </p:nvSpPr>
        <p:spPr>
          <a:xfrm flipH="1">
            <a:off x="8573200" y="4221038"/>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 name="Google Shape;1082;p35"/>
          <p:cNvCxnSpPr/>
          <p:nvPr/>
        </p:nvCxnSpPr>
        <p:spPr>
          <a:xfrm rot="10800000">
            <a:off x="8622125" y="3221588"/>
            <a:ext cx="0" cy="915300"/>
          </a:xfrm>
          <a:prstGeom prst="straightConnector1">
            <a:avLst/>
          </a:prstGeom>
          <a:noFill/>
          <a:ln w="9525" cap="flat" cmpd="sng">
            <a:solidFill>
              <a:schemeClr val="accent3"/>
            </a:solidFill>
            <a:prstDash val="dot"/>
            <a:round/>
            <a:headEnd type="none" w="med" len="med"/>
            <a:tailEnd type="none" w="med" len="med"/>
          </a:ln>
        </p:spPr>
      </p:cxnSp>
      <p:sp>
        <p:nvSpPr>
          <p:cNvPr id="1083" name="Google Shape;1083;p35"/>
          <p:cNvSpPr/>
          <p:nvPr/>
        </p:nvSpPr>
        <p:spPr>
          <a:xfrm flipH="1">
            <a:off x="8882480" y="2921296"/>
            <a:ext cx="89700" cy="8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5"/>
          <p:cNvSpPr/>
          <p:nvPr/>
        </p:nvSpPr>
        <p:spPr>
          <a:xfrm flipH="1">
            <a:off x="8863350" y="2730037"/>
            <a:ext cx="127800" cy="12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5" name="Google Shape;1085;p35"/>
          <p:cNvCxnSpPr/>
          <p:nvPr/>
        </p:nvCxnSpPr>
        <p:spPr>
          <a:xfrm rot="10800000">
            <a:off x="8932425" y="1718613"/>
            <a:ext cx="0" cy="915300"/>
          </a:xfrm>
          <a:prstGeom prst="straightConnector1">
            <a:avLst/>
          </a:prstGeom>
          <a:noFill/>
          <a:ln w="9525" cap="flat" cmpd="sng">
            <a:solidFill>
              <a:schemeClr val="accent3"/>
            </a:solidFill>
            <a:prstDash val="dot"/>
            <a:round/>
            <a:headEnd type="none" w="med" len="med"/>
            <a:tailEnd type="none" w="med" len="med"/>
          </a:ln>
        </p:spPr>
      </p:cxnSp>
      <p:sp>
        <p:nvSpPr>
          <p:cNvPr id="1086" name="Google Shape;1086;p35"/>
          <p:cNvSpPr/>
          <p:nvPr/>
        </p:nvSpPr>
        <p:spPr>
          <a:xfrm>
            <a:off x="8897139" y="4318838"/>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5"/>
          <p:cNvSpPr/>
          <p:nvPr/>
        </p:nvSpPr>
        <p:spPr>
          <a:xfrm>
            <a:off x="8827425" y="4479780"/>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5"/>
          <p:cNvSpPr/>
          <p:nvPr/>
        </p:nvSpPr>
        <p:spPr>
          <a:xfrm flipH="1">
            <a:off x="270726" y="125732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5"/>
          <p:cNvSpPr/>
          <p:nvPr/>
        </p:nvSpPr>
        <p:spPr>
          <a:xfrm flipH="1">
            <a:off x="248300" y="142306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5"/>
          <p:cNvSpPr/>
          <p:nvPr/>
        </p:nvSpPr>
        <p:spPr>
          <a:xfrm flipH="1">
            <a:off x="288198" y="163343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1" name="Google Shape;1091;p35"/>
          <p:cNvCxnSpPr/>
          <p:nvPr/>
        </p:nvCxnSpPr>
        <p:spPr>
          <a:xfrm rot="10800000">
            <a:off x="312400" y="-195225"/>
            <a:ext cx="0" cy="1302000"/>
          </a:xfrm>
          <a:prstGeom prst="straightConnector1">
            <a:avLst/>
          </a:prstGeom>
          <a:noFill/>
          <a:ln w="9525" cap="flat" cmpd="sng">
            <a:solidFill>
              <a:schemeClr val="accent3"/>
            </a:solidFill>
            <a:prstDash val="dot"/>
            <a:round/>
            <a:headEnd type="none" w="med" len="med"/>
            <a:tailEnd type="none" w="med" len="med"/>
          </a:ln>
        </p:spPr>
      </p:cxnSp>
      <p:sp>
        <p:nvSpPr>
          <p:cNvPr id="1092" name="Google Shape;1092;p35"/>
          <p:cNvSpPr/>
          <p:nvPr/>
        </p:nvSpPr>
        <p:spPr>
          <a:xfrm>
            <a:off x="599908" y="279369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5"/>
          <p:cNvSpPr/>
          <p:nvPr/>
        </p:nvSpPr>
        <p:spPr>
          <a:xfrm>
            <a:off x="550975" y="290668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5"/>
          <p:cNvSpPr/>
          <p:nvPr/>
        </p:nvSpPr>
        <p:spPr>
          <a:xfrm>
            <a:off x="501533" y="13228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5"/>
          <p:cNvSpPr/>
          <p:nvPr/>
        </p:nvSpPr>
        <p:spPr>
          <a:xfrm>
            <a:off x="452600" y="24526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5"/>
          <p:cNvSpPr/>
          <p:nvPr/>
        </p:nvSpPr>
        <p:spPr>
          <a:xfrm flipH="1">
            <a:off x="139630" y="3774433"/>
            <a:ext cx="89700" cy="8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5"/>
          <p:cNvSpPr/>
          <p:nvPr/>
        </p:nvSpPr>
        <p:spPr>
          <a:xfrm flipH="1">
            <a:off x="120500" y="3583175"/>
            <a:ext cx="127800" cy="12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8" name="Google Shape;1098;p35"/>
          <p:cNvCxnSpPr/>
          <p:nvPr/>
        </p:nvCxnSpPr>
        <p:spPr>
          <a:xfrm rot="10800000">
            <a:off x="189575" y="25717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099" name="Google Shape;1099;p35"/>
          <p:cNvCxnSpPr/>
          <p:nvPr/>
        </p:nvCxnSpPr>
        <p:spPr>
          <a:xfrm rot="10800000">
            <a:off x="930425" y="-86155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1100" name="Google Shape;1100;p35"/>
          <p:cNvCxnSpPr/>
          <p:nvPr/>
        </p:nvCxnSpPr>
        <p:spPr>
          <a:xfrm rot="10800000">
            <a:off x="7376425" y="-1022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101" name="Google Shape;1101;p35"/>
          <p:cNvCxnSpPr/>
          <p:nvPr/>
        </p:nvCxnSpPr>
        <p:spPr>
          <a:xfrm rot="10800000">
            <a:off x="1302575" y="-3295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102" name="Google Shape;1102;p35"/>
          <p:cNvCxnSpPr/>
          <p:nvPr/>
        </p:nvCxnSpPr>
        <p:spPr>
          <a:xfrm rot="10800000">
            <a:off x="7376425" y="47621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103" name="Google Shape;1103;p35"/>
          <p:cNvCxnSpPr/>
          <p:nvPr/>
        </p:nvCxnSpPr>
        <p:spPr>
          <a:xfrm rot="10800000">
            <a:off x="1302575" y="4758950"/>
            <a:ext cx="0" cy="318600"/>
          </a:xfrm>
          <a:prstGeom prst="straightConnector1">
            <a:avLst/>
          </a:prstGeom>
          <a:noFill/>
          <a:ln w="9525" cap="flat" cmpd="sng">
            <a:solidFill>
              <a:schemeClr val="accent3"/>
            </a:solidFill>
            <a:prstDash val="dot"/>
            <a:round/>
            <a:headEnd type="none" w="med" len="med"/>
            <a:tailEnd type="none" w="med" len="med"/>
          </a:ln>
        </p:spPr>
      </p:cxnSp>
      <p:sp>
        <p:nvSpPr>
          <p:cNvPr id="1104" name="Google Shape;1104;p35"/>
          <p:cNvSpPr/>
          <p:nvPr/>
        </p:nvSpPr>
        <p:spPr>
          <a:xfrm>
            <a:off x="6979433" y="47589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5"/>
          <p:cNvSpPr/>
          <p:nvPr/>
        </p:nvSpPr>
        <p:spPr>
          <a:xfrm>
            <a:off x="6930500" y="48719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5"/>
          <p:cNvSpPr/>
          <p:nvPr/>
        </p:nvSpPr>
        <p:spPr>
          <a:xfrm flipH="1">
            <a:off x="8760930" y="927896"/>
            <a:ext cx="89700" cy="8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5"/>
          <p:cNvSpPr/>
          <p:nvPr/>
        </p:nvSpPr>
        <p:spPr>
          <a:xfrm flipH="1">
            <a:off x="8741800" y="736637"/>
            <a:ext cx="127800" cy="12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8" name="Google Shape;1108;p35"/>
          <p:cNvCxnSpPr/>
          <p:nvPr/>
        </p:nvCxnSpPr>
        <p:spPr>
          <a:xfrm rot="10800000">
            <a:off x="8810875" y="-274787"/>
            <a:ext cx="0" cy="915300"/>
          </a:xfrm>
          <a:prstGeom prst="straightConnector1">
            <a:avLst/>
          </a:prstGeom>
          <a:noFill/>
          <a:ln w="9525" cap="flat" cmpd="sng">
            <a:solidFill>
              <a:schemeClr val="accent3"/>
            </a:solidFill>
            <a:prstDash val="dot"/>
            <a:round/>
            <a:headEnd type="none" w="med" len="med"/>
            <a:tailEnd type="none" w="med" len="med"/>
          </a:ln>
        </p:spPr>
      </p:cxnSp>
      <p:sp>
        <p:nvSpPr>
          <p:cNvPr id="1109" name="Google Shape;1109;p35"/>
          <p:cNvSpPr/>
          <p:nvPr/>
        </p:nvSpPr>
        <p:spPr>
          <a:xfrm>
            <a:off x="7029213" y="2215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5"/>
          <p:cNvSpPr/>
          <p:nvPr/>
        </p:nvSpPr>
        <p:spPr>
          <a:xfrm flipH="1">
            <a:off x="382476" y="4241095"/>
            <a:ext cx="83400" cy="8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5"/>
          <p:cNvSpPr/>
          <p:nvPr/>
        </p:nvSpPr>
        <p:spPr>
          <a:xfrm flipH="1">
            <a:off x="360050" y="4406835"/>
            <a:ext cx="128100" cy="128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5"/>
          <p:cNvSpPr/>
          <p:nvPr/>
        </p:nvSpPr>
        <p:spPr>
          <a:xfrm flipH="1">
            <a:off x="399948" y="4617211"/>
            <a:ext cx="48300" cy="48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3" name="Google Shape;1113;p35"/>
          <p:cNvCxnSpPr/>
          <p:nvPr/>
        </p:nvCxnSpPr>
        <p:spPr>
          <a:xfrm rot="10800000">
            <a:off x="424150" y="3192050"/>
            <a:ext cx="0" cy="898500"/>
          </a:xfrm>
          <a:prstGeom prst="straightConnector1">
            <a:avLst/>
          </a:prstGeom>
          <a:noFill/>
          <a:ln w="9525" cap="flat" cmpd="sng">
            <a:solidFill>
              <a:schemeClr val="accent3"/>
            </a:solidFill>
            <a:prstDash val="dot"/>
            <a:round/>
            <a:headEnd type="none" w="med" len="med"/>
            <a:tailEnd type="none" w="med" len="med"/>
          </a:ln>
        </p:spPr>
      </p:cxnSp>
      <p:cxnSp>
        <p:nvCxnSpPr>
          <p:cNvPr id="1114" name="Google Shape;1114;p35"/>
          <p:cNvCxnSpPr/>
          <p:nvPr/>
        </p:nvCxnSpPr>
        <p:spPr>
          <a:xfrm rot="10800000">
            <a:off x="2472150" y="-102250"/>
            <a:ext cx="0" cy="542700"/>
          </a:xfrm>
          <a:prstGeom prst="straightConnector1">
            <a:avLst/>
          </a:prstGeom>
          <a:noFill/>
          <a:ln w="9525" cap="flat" cmpd="sng">
            <a:solidFill>
              <a:schemeClr val="accent3"/>
            </a:solidFill>
            <a:prstDash val="dot"/>
            <a:round/>
            <a:headEnd type="none" w="med" len="med"/>
            <a:tailEnd type="none" w="med" len="med"/>
          </a:ln>
        </p:spPr>
      </p:cxnSp>
      <p:sp>
        <p:nvSpPr>
          <p:cNvPr id="1115" name="Google Shape;1115;p35"/>
          <p:cNvSpPr/>
          <p:nvPr/>
        </p:nvSpPr>
        <p:spPr>
          <a:xfrm>
            <a:off x="2124938" y="2215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116"/>
        <p:cNvGrpSpPr/>
        <p:nvPr/>
      </p:nvGrpSpPr>
      <p:grpSpPr>
        <a:xfrm>
          <a:off x="0" y="0"/>
          <a:ext cx="0" cy="0"/>
          <a:chOff x="0" y="0"/>
          <a:chExt cx="0" cy="0"/>
        </a:xfrm>
      </p:grpSpPr>
      <p:sp>
        <p:nvSpPr>
          <p:cNvPr id="1117" name="Google Shape;1117;p36"/>
          <p:cNvSpPr txBox="1">
            <a:spLocks noGrp="1"/>
          </p:cNvSpPr>
          <p:nvPr>
            <p:ph type="title" hasCustomPrompt="1"/>
          </p:nvPr>
        </p:nvSpPr>
        <p:spPr>
          <a:xfrm>
            <a:off x="1920160" y="547888"/>
            <a:ext cx="5303700" cy="104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60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1118" name="Google Shape;1118;p36"/>
          <p:cNvSpPr txBox="1">
            <a:spLocks noGrp="1"/>
          </p:cNvSpPr>
          <p:nvPr>
            <p:ph type="subTitle" idx="1"/>
          </p:nvPr>
        </p:nvSpPr>
        <p:spPr>
          <a:xfrm>
            <a:off x="1920103" y="1478288"/>
            <a:ext cx="5303700" cy="432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1119" name="Google Shape;1119;p36"/>
          <p:cNvSpPr txBox="1">
            <a:spLocks noGrp="1"/>
          </p:cNvSpPr>
          <p:nvPr>
            <p:ph type="title" idx="2" hasCustomPrompt="1"/>
          </p:nvPr>
        </p:nvSpPr>
        <p:spPr>
          <a:xfrm>
            <a:off x="1920229" y="1890099"/>
            <a:ext cx="5303700" cy="104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60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1120" name="Google Shape;1120;p36"/>
          <p:cNvSpPr txBox="1">
            <a:spLocks noGrp="1"/>
          </p:cNvSpPr>
          <p:nvPr>
            <p:ph type="subTitle" idx="3"/>
          </p:nvPr>
        </p:nvSpPr>
        <p:spPr>
          <a:xfrm>
            <a:off x="1920075" y="2820500"/>
            <a:ext cx="5303700" cy="432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1121" name="Google Shape;1121;p36"/>
          <p:cNvSpPr txBox="1">
            <a:spLocks noGrp="1"/>
          </p:cNvSpPr>
          <p:nvPr>
            <p:ph type="title" idx="4" hasCustomPrompt="1"/>
          </p:nvPr>
        </p:nvSpPr>
        <p:spPr>
          <a:xfrm>
            <a:off x="1920229" y="3232311"/>
            <a:ext cx="5303700" cy="104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60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1122" name="Google Shape;1122;p36"/>
          <p:cNvSpPr txBox="1">
            <a:spLocks noGrp="1"/>
          </p:cNvSpPr>
          <p:nvPr>
            <p:ph type="subTitle" idx="5"/>
          </p:nvPr>
        </p:nvSpPr>
        <p:spPr>
          <a:xfrm>
            <a:off x="1920103" y="4162713"/>
            <a:ext cx="5303700" cy="432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1123" name="Google Shape;1123;p36"/>
          <p:cNvSpPr/>
          <p:nvPr/>
        </p:nvSpPr>
        <p:spPr>
          <a:xfrm>
            <a:off x="430899" y="125732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6"/>
          <p:cNvSpPr/>
          <p:nvPr/>
        </p:nvSpPr>
        <p:spPr>
          <a:xfrm>
            <a:off x="408625" y="142306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6"/>
          <p:cNvSpPr/>
          <p:nvPr/>
        </p:nvSpPr>
        <p:spPr>
          <a:xfrm>
            <a:off x="448527" y="163343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6" name="Google Shape;1126;p36"/>
          <p:cNvCxnSpPr/>
          <p:nvPr/>
        </p:nvCxnSpPr>
        <p:spPr>
          <a:xfrm rot="10800000">
            <a:off x="472625" y="-195225"/>
            <a:ext cx="0" cy="1302000"/>
          </a:xfrm>
          <a:prstGeom prst="straightConnector1">
            <a:avLst/>
          </a:prstGeom>
          <a:noFill/>
          <a:ln w="9525" cap="flat" cmpd="sng">
            <a:solidFill>
              <a:schemeClr val="accent3"/>
            </a:solidFill>
            <a:prstDash val="dot"/>
            <a:round/>
            <a:headEnd type="none" w="med" len="med"/>
            <a:tailEnd type="none" w="med" len="med"/>
          </a:ln>
        </p:spPr>
      </p:cxnSp>
      <p:sp>
        <p:nvSpPr>
          <p:cNvPr id="1127" name="Google Shape;1127;p36"/>
          <p:cNvSpPr/>
          <p:nvPr/>
        </p:nvSpPr>
        <p:spPr>
          <a:xfrm flipH="1">
            <a:off x="135317" y="279369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6"/>
          <p:cNvSpPr/>
          <p:nvPr/>
        </p:nvSpPr>
        <p:spPr>
          <a:xfrm flipH="1">
            <a:off x="86750" y="290668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6"/>
          <p:cNvSpPr/>
          <p:nvPr/>
        </p:nvSpPr>
        <p:spPr>
          <a:xfrm flipH="1">
            <a:off x="233692" y="13228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6"/>
          <p:cNvSpPr/>
          <p:nvPr/>
        </p:nvSpPr>
        <p:spPr>
          <a:xfrm flipH="1">
            <a:off x="185125" y="24526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6"/>
          <p:cNvSpPr/>
          <p:nvPr/>
        </p:nvSpPr>
        <p:spPr>
          <a:xfrm>
            <a:off x="555695" y="3774433"/>
            <a:ext cx="89700" cy="8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6"/>
          <p:cNvSpPr/>
          <p:nvPr/>
        </p:nvSpPr>
        <p:spPr>
          <a:xfrm>
            <a:off x="536725" y="3583175"/>
            <a:ext cx="127800" cy="12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3" name="Google Shape;1133;p36"/>
          <p:cNvCxnSpPr/>
          <p:nvPr/>
        </p:nvCxnSpPr>
        <p:spPr>
          <a:xfrm rot="10800000">
            <a:off x="595450" y="2571750"/>
            <a:ext cx="0" cy="915300"/>
          </a:xfrm>
          <a:prstGeom prst="straightConnector1">
            <a:avLst/>
          </a:prstGeom>
          <a:noFill/>
          <a:ln w="9525" cap="flat" cmpd="sng">
            <a:solidFill>
              <a:schemeClr val="accent3"/>
            </a:solidFill>
            <a:prstDash val="dot"/>
            <a:round/>
            <a:headEnd type="none" w="med" len="med"/>
            <a:tailEnd type="none" w="med" len="med"/>
          </a:ln>
        </p:spPr>
      </p:cxnSp>
      <p:sp>
        <p:nvSpPr>
          <p:cNvPr id="1134" name="Google Shape;1134;p36"/>
          <p:cNvSpPr/>
          <p:nvPr/>
        </p:nvSpPr>
        <p:spPr>
          <a:xfrm flipH="1">
            <a:off x="8637201" y="1310520"/>
            <a:ext cx="83400" cy="8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flipH="1">
            <a:off x="8614775" y="1476260"/>
            <a:ext cx="128100" cy="128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6"/>
          <p:cNvSpPr/>
          <p:nvPr/>
        </p:nvSpPr>
        <p:spPr>
          <a:xfrm flipH="1">
            <a:off x="8654673" y="1686636"/>
            <a:ext cx="48300" cy="48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7" name="Google Shape;1137;p36"/>
          <p:cNvCxnSpPr/>
          <p:nvPr/>
        </p:nvCxnSpPr>
        <p:spPr>
          <a:xfrm rot="10800000">
            <a:off x="8678875" y="-142025"/>
            <a:ext cx="0" cy="1302000"/>
          </a:xfrm>
          <a:prstGeom prst="straightConnector1">
            <a:avLst/>
          </a:prstGeom>
          <a:noFill/>
          <a:ln w="9525" cap="flat" cmpd="sng">
            <a:solidFill>
              <a:schemeClr val="accent3"/>
            </a:solidFill>
            <a:prstDash val="dot"/>
            <a:round/>
            <a:headEnd type="none" w="med" len="med"/>
            <a:tailEnd type="none" w="med" len="med"/>
          </a:ln>
        </p:spPr>
      </p:cxnSp>
      <p:sp>
        <p:nvSpPr>
          <p:cNvPr id="1138" name="Google Shape;1138;p36"/>
          <p:cNvSpPr/>
          <p:nvPr/>
        </p:nvSpPr>
        <p:spPr>
          <a:xfrm>
            <a:off x="8966383" y="4136049"/>
            <a:ext cx="49800" cy="49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6"/>
          <p:cNvSpPr/>
          <p:nvPr/>
        </p:nvSpPr>
        <p:spPr>
          <a:xfrm>
            <a:off x="8917450" y="4249030"/>
            <a:ext cx="147300" cy="1473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6"/>
          <p:cNvSpPr/>
          <p:nvPr/>
        </p:nvSpPr>
        <p:spPr>
          <a:xfrm>
            <a:off x="8868008" y="2351811"/>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6"/>
          <p:cNvSpPr/>
          <p:nvPr/>
        </p:nvSpPr>
        <p:spPr>
          <a:xfrm>
            <a:off x="8819075" y="2464792"/>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6"/>
          <p:cNvSpPr/>
          <p:nvPr/>
        </p:nvSpPr>
        <p:spPr>
          <a:xfrm flipH="1">
            <a:off x="8506105" y="4638333"/>
            <a:ext cx="89700" cy="8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6"/>
          <p:cNvSpPr/>
          <p:nvPr/>
        </p:nvSpPr>
        <p:spPr>
          <a:xfrm flipH="1">
            <a:off x="8486975" y="4447075"/>
            <a:ext cx="127800" cy="12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44" name="Google Shape;1144;p36"/>
          <p:cNvCxnSpPr/>
          <p:nvPr/>
        </p:nvCxnSpPr>
        <p:spPr>
          <a:xfrm rot="10800000">
            <a:off x="8556050" y="3435650"/>
            <a:ext cx="0" cy="915300"/>
          </a:xfrm>
          <a:prstGeom prst="straightConnector1">
            <a:avLst/>
          </a:prstGeom>
          <a:noFill/>
          <a:ln w="9525" cap="flat" cmpd="sng">
            <a:solidFill>
              <a:schemeClr val="accent3"/>
            </a:solidFill>
            <a:prstDash val="dot"/>
            <a:round/>
            <a:headEnd type="none" w="med" len="med"/>
            <a:tailEnd type="none" w="med" len="med"/>
          </a:ln>
        </p:spPr>
      </p:cxnSp>
      <p:sp>
        <p:nvSpPr>
          <p:cNvPr id="1145" name="Google Shape;1145;p36"/>
          <p:cNvSpPr/>
          <p:nvPr/>
        </p:nvSpPr>
        <p:spPr>
          <a:xfrm>
            <a:off x="4801058" y="4728036"/>
            <a:ext cx="49800" cy="49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6"/>
          <p:cNvSpPr/>
          <p:nvPr/>
        </p:nvSpPr>
        <p:spPr>
          <a:xfrm>
            <a:off x="4752125" y="4841017"/>
            <a:ext cx="147300" cy="1473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47" name="Google Shape;1147;p36"/>
          <p:cNvCxnSpPr/>
          <p:nvPr/>
        </p:nvCxnSpPr>
        <p:spPr>
          <a:xfrm rot="10800000">
            <a:off x="1794300" y="-86155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1148" name="Google Shape;1148;p36"/>
          <p:cNvCxnSpPr/>
          <p:nvPr/>
        </p:nvCxnSpPr>
        <p:spPr>
          <a:xfrm rot="10800000">
            <a:off x="8240300" y="-102250"/>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149" name="Google Shape;1149;p36"/>
          <p:cNvCxnSpPr/>
          <p:nvPr/>
        </p:nvCxnSpPr>
        <p:spPr>
          <a:xfrm rot="10800000">
            <a:off x="2166450" y="-329550"/>
            <a:ext cx="0" cy="542700"/>
          </a:xfrm>
          <a:prstGeom prst="straightConnector1">
            <a:avLst/>
          </a:prstGeom>
          <a:noFill/>
          <a:ln w="9525" cap="flat" cmpd="sng">
            <a:solidFill>
              <a:schemeClr val="accent3"/>
            </a:solidFill>
            <a:prstDash val="dot"/>
            <a:round/>
            <a:headEnd type="none" w="med" len="med"/>
            <a:tailEnd type="none" w="med" len="med"/>
          </a:ln>
        </p:spPr>
      </p:cxnSp>
      <p:sp>
        <p:nvSpPr>
          <p:cNvPr id="1150" name="Google Shape;1150;p36"/>
          <p:cNvSpPr/>
          <p:nvPr/>
        </p:nvSpPr>
        <p:spPr>
          <a:xfrm>
            <a:off x="7893088" y="2215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1" name="Google Shape;1151;p36"/>
          <p:cNvCxnSpPr/>
          <p:nvPr/>
        </p:nvCxnSpPr>
        <p:spPr>
          <a:xfrm rot="10800000">
            <a:off x="3336025" y="-102250"/>
            <a:ext cx="0" cy="542700"/>
          </a:xfrm>
          <a:prstGeom prst="straightConnector1">
            <a:avLst/>
          </a:prstGeom>
          <a:noFill/>
          <a:ln w="9525" cap="flat" cmpd="sng">
            <a:solidFill>
              <a:schemeClr val="accent3"/>
            </a:solidFill>
            <a:prstDash val="dot"/>
            <a:round/>
            <a:headEnd type="none" w="med" len="med"/>
            <a:tailEnd type="none" w="med" len="med"/>
          </a:ln>
        </p:spPr>
      </p:cxnSp>
      <p:sp>
        <p:nvSpPr>
          <p:cNvPr id="1152" name="Google Shape;1152;p36"/>
          <p:cNvSpPr/>
          <p:nvPr/>
        </p:nvSpPr>
        <p:spPr>
          <a:xfrm>
            <a:off x="6424463" y="481730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3" name="Google Shape;1153;p36"/>
          <p:cNvCxnSpPr/>
          <p:nvPr/>
        </p:nvCxnSpPr>
        <p:spPr>
          <a:xfrm rot="10800000">
            <a:off x="919238" y="472802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1154" name="Google Shape;1154;p36"/>
          <p:cNvCxnSpPr/>
          <p:nvPr/>
        </p:nvCxnSpPr>
        <p:spPr>
          <a:xfrm rot="10800000">
            <a:off x="7024200" y="4694325"/>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155" name="Google Shape;1155;p36"/>
          <p:cNvCxnSpPr/>
          <p:nvPr/>
        </p:nvCxnSpPr>
        <p:spPr>
          <a:xfrm rot="10800000">
            <a:off x="8193775" y="4921625"/>
            <a:ext cx="0" cy="542700"/>
          </a:xfrm>
          <a:prstGeom prst="straightConnector1">
            <a:avLst/>
          </a:prstGeom>
          <a:noFill/>
          <a:ln w="9525" cap="flat" cmpd="sng">
            <a:solidFill>
              <a:schemeClr val="accent3"/>
            </a:solidFill>
            <a:prstDash val="dot"/>
            <a:round/>
            <a:headEnd type="none" w="med" len="med"/>
            <a:tailEnd type="none" w="med" len="med"/>
          </a:ln>
        </p:spPr>
      </p:cxnSp>
      <p:cxnSp>
        <p:nvCxnSpPr>
          <p:cNvPr id="1156" name="Google Shape;1156;p36"/>
          <p:cNvCxnSpPr/>
          <p:nvPr/>
        </p:nvCxnSpPr>
        <p:spPr>
          <a:xfrm rot="10800000">
            <a:off x="7535900" y="-861550"/>
            <a:ext cx="0" cy="13020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hanks">
  <p:cSld name="CUSTOM_4">
    <p:spTree>
      <p:nvGrpSpPr>
        <p:cNvPr id="1" name="Shape 1157"/>
        <p:cNvGrpSpPr/>
        <p:nvPr/>
      </p:nvGrpSpPr>
      <p:grpSpPr>
        <a:xfrm>
          <a:off x="0" y="0"/>
          <a:ext cx="0" cy="0"/>
          <a:chOff x="0" y="0"/>
          <a:chExt cx="0" cy="0"/>
        </a:xfrm>
      </p:grpSpPr>
      <p:sp>
        <p:nvSpPr>
          <p:cNvPr id="1158" name="Google Shape;1158;p37"/>
          <p:cNvSpPr txBox="1">
            <a:spLocks noGrp="1"/>
          </p:cNvSpPr>
          <p:nvPr>
            <p:ph type="subTitle" idx="1"/>
          </p:nvPr>
        </p:nvSpPr>
        <p:spPr>
          <a:xfrm>
            <a:off x="4568825" y="1527900"/>
            <a:ext cx="3852000" cy="107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59" name="Google Shape;1159;p37"/>
          <p:cNvSpPr txBox="1">
            <a:spLocks noGrp="1"/>
          </p:cNvSpPr>
          <p:nvPr>
            <p:ph type="ctrTitle"/>
          </p:nvPr>
        </p:nvSpPr>
        <p:spPr>
          <a:xfrm flipH="1">
            <a:off x="4575175" y="711688"/>
            <a:ext cx="3852000" cy="83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8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60" name="Google Shape;1160;p37"/>
          <p:cNvSpPr txBox="1"/>
          <p:nvPr/>
        </p:nvSpPr>
        <p:spPr>
          <a:xfrm>
            <a:off x="4572003" y="3385525"/>
            <a:ext cx="3852000" cy="728700"/>
          </a:xfrm>
          <a:prstGeom prst="rect">
            <a:avLst/>
          </a:prstGeom>
          <a:noFill/>
          <a:ln>
            <a:noFill/>
          </a:ln>
        </p:spPr>
        <p:txBody>
          <a:bodyPr spcFirstLastPara="1" wrap="square" lIns="91425" tIns="91425" rIns="91425" bIns="91425" anchor="t" anchorCtr="0">
            <a:noAutofit/>
          </a:bodyPr>
          <a:lstStyle/>
          <a:p>
            <a:pPr marL="0" lvl="0" indent="0" algn="ctr" rtl="0">
              <a:lnSpc>
                <a:spcPct val="114000"/>
              </a:lnSpc>
              <a:spcBef>
                <a:spcPts val="0"/>
              </a:spcBef>
              <a:spcAft>
                <a:spcPts val="0"/>
              </a:spcAft>
              <a:buNone/>
            </a:pPr>
            <a:r>
              <a:rPr lang="en" sz="1000">
                <a:solidFill>
                  <a:schemeClr val="dk1"/>
                </a:solidFill>
                <a:latin typeface="Roboto Mono"/>
                <a:ea typeface="Roboto Mono"/>
                <a:cs typeface="Roboto Mono"/>
                <a:sym typeface="Roboto Mono"/>
              </a:rPr>
              <a:t>CREDITS: This presentation template was created by </a:t>
            </a:r>
            <a:r>
              <a:rPr lang="en" sz="1000" b="1">
                <a:solidFill>
                  <a:schemeClr val="dk1"/>
                </a:solidFill>
                <a:uFill>
                  <a:noFill/>
                </a:uFill>
                <a:latin typeface="Roboto Mono"/>
                <a:ea typeface="Roboto Mono"/>
                <a:cs typeface="Roboto Mono"/>
                <a:sym typeface="Roboto Mono"/>
                <a:hlinkClick r:id="rId2">
                  <a:extLst>
                    <a:ext uri="{A12FA001-AC4F-418D-AE19-62706E023703}">
                      <ahyp:hlinkClr xmlns:ahyp="http://schemas.microsoft.com/office/drawing/2018/hyperlinkcolor" val="tx"/>
                    </a:ext>
                  </a:extLst>
                </a:hlinkClick>
              </a:rPr>
              <a:t>Slidesgo</a:t>
            </a:r>
            <a:r>
              <a:rPr lang="en" sz="1000" b="1">
                <a:solidFill>
                  <a:schemeClr val="dk1"/>
                </a:solidFill>
                <a:latin typeface="Roboto Mono"/>
                <a:ea typeface="Roboto Mono"/>
                <a:cs typeface="Roboto Mono"/>
                <a:sym typeface="Roboto Mono"/>
              </a:rPr>
              <a:t>,</a:t>
            </a:r>
            <a:r>
              <a:rPr lang="en" sz="1000">
                <a:solidFill>
                  <a:schemeClr val="dk1"/>
                </a:solidFill>
                <a:latin typeface="Roboto Mono"/>
                <a:ea typeface="Roboto Mono"/>
                <a:cs typeface="Roboto Mono"/>
                <a:sym typeface="Roboto Mono"/>
              </a:rPr>
              <a:t> and includes icons by </a:t>
            </a:r>
            <a:r>
              <a:rPr lang="en" sz="1000" b="1">
                <a:solidFill>
                  <a:schemeClr val="dk1"/>
                </a:solidFill>
                <a:uFill>
                  <a:noFill/>
                </a:uFill>
                <a:latin typeface="Roboto Mono"/>
                <a:ea typeface="Roboto Mono"/>
                <a:cs typeface="Roboto Mono"/>
                <a:sym typeface="Roboto Mono"/>
                <a:hlinkClick r:id="rId3">
                  <a:extLst>
                    <a:ext uri="{A12FA001-AC4F-418D-AE19-62706E023703}">
                      <ahyp:hlinkClr xmlns:ahyp="http://schemas.microsoft.com/office/drawing/2018/hyperlinkcolor" val="tx"/>
                    </a:ext>
                  </a:extLst>
                </a:hlinkClick>
              </a:rPr>
              <a:t>Flaticon</a:t>
            </a:r>
            <a:r>
              <a:rPr lang="en" sz="1000">
                <a:solidFill>
                  <a:schemeClr val="dk1"/>
                </a:solidFill>
                <a:latin typeface="Roboto Mono"/>
                <a:ea typeface="Roboto Mono"/>
                <a:cs typeface="Roboto Mono"/>
                <a:sym typeface="Roboto Mono"/>
              </a:rPr>
              <a:t>, and infographics &amp; images by </a:t>
            </a:r>
            <a:r>
              <a:rPr lang="en" sz="1000" b="1">
                <a:solidFill>
                  <a:schemeClr val="dk1"/>
                </a:solidFill>
                <a:uFill>
                  <a:noFill/>
                </a:uFill>
                <a:latin typeface="Roboto Mono"/>
                <a:ea typeface="Roboto Mono"/>
                <a:cs typeface="Roboto Mono"/>
                <a:sym typeface="Roboto Mono"/>
                <a:hlinkClick r:id="rId4">
                  <a:extLst>
                    <a:ext uri="{A12FA001-AC4F-418D-AE19-62706E023703}">
                      <ahyp:hlinkClr xmlns:ahyp="http://schemas.microsoft.com/office/drawing/2018/hyperlinkcolor" val="tx"/>
                    </a:ext>
                  </a:extLst>
                </a:hlinkClick>
              </a:rPr>
              <a:t>Freepik</a:t>
            </a:r>
            <a:r>
              <a:rPr lang="en" sz="1000">
                <a:solidFill>
                  <a:schemeClr val="dk1"/>
                </a:solidFill>
                <a:latin typeface="Roboto Mono"/>
                <a:ea typeface="Roboto Mono"/>
                <a:cs typeface="Roboto Mono"/>
                <a:sym typeface="Roboto Mono"/>
              </a:rPr>
              <a:t> </a:t>
            </a:r>
            <a:endParaRPr sz="1000">
              <a:solidFill>
                <a:schemeClr val="dk1"/>
              </a:solidFill>
              <a:latin typeface="Roboto Mono"/>
              <a:ea typeface="Roboto Mono"/>
              <a:cs typeface="Roboto Mono"/>
              <a:sym typeface="Roboto Mono"/>
            </a:endParaRPr>
          </a:p>
        </p:txBody>
      </p:sp>
      <p:sp>
        <p:nvSpPr>
          <p:cNvPr id="1161" name="Google Shape;1161;p37"/>
          <p:cNvSpPr/>
          <p:nvPr/>
        </p:nvSpPr>
        <p:spPr>
          <a:xfrm flipH="1">
            <a:off x="446000" y="2144850"/>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7"/>
          <p:cNvSpPr/>
          <p:nvPr/>
        </p:nvSpPr>
        <p:spPr>
          <a:xfrm flipH="1">
            <a:off x="2405450" y="4534675"/>
            <a:ext cx="144000" cy="144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7"/>
          <p:cNvSpPr/>
          <p:nvPr/>
        </p:nvSpPr>
        <p:spPr>
          <a:xfrm flipH="1">
            <a:off x="407675" y="4086950"/>
            <a:ext cx="90900" cy="909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flipH="1">
            <a:off x="407675" y="2431125"/>
            <a:ext cx="221100" cy="2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flipH="1">
            <a:off x="476450" y="279450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flipH="1">
            <a:off x="2435900" y="4806500"/>
            <a:ext cx="83100" cy="83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1419700" y="4505863"/>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8" name="Google Shape;1168;p37"/>
          <p:cNvCxnSpPr/>
          <p:nvPr/>
        </p:nvCxnSpPr>
        <p:spPr>
          <a:xfrm rot="10800000">
            <a:off x="518225" y="402975"/>
            <a:ext cx="0" cy="1599900"/>
          </a:xfrm>
          <a:prstGeom prst="straightConnector1">
            <a:avLst/>
          </a:prstGeom>
          <a:noFill/>
          <a:ln w="9525" cap="flat" cmpd="sng">
            <a:solidFill>
              <a:schemeClr val="accent3"/>
            </a:solidFill>
            <a:prstDash val="dot"/>
            <a:round/>
            <a:headEnd type="none" w="med" len="med"/>
            <a:tailEnd type="none" w="med" len="med"/>
          </a:ln>
        </p:spPr>
      </p:cxnSp>
      <p:cxnSp>
        <p:nvCxnSpPr>
          <p:cNvPr id="1169" name="Google Shape;1169;p37"/>
          <p:cNvCxnSpPr/>
          <p:nvPr/>
        </p:nvCxnSpPr>
        <p:spPr>
          <a:xfrm rot="10800000">
            <a:off x="1320150" y="145750"/>
            <a:ext cx="0" cy="915300"/>
          </a:xfrm>
          <a:prstGeom prst="straightConnector1">
            <a:avLst/>
          </a:prstGeom>
          <a:noFill/>
          <a:ln w="9525" cap="flat" cmpd="sng">
            <a:solidFill>
              <a:schemeClr val="accent3"/>
            </a:solidFill>
            <a:prstDash val="dot"/>
            <a:round/>
            <a:headEnd type="none" w="med" len="med"/>
            <a:tailEnd type="none" w="med" len="med"/>
          </a:ln>
        </p:spPr>
      </p:cxnSp>
      <p:sp>
        <p:nvSpPr>
          <p:cNvPr id="1170" name="Google Shape;1170;p37"/>
          <p:cNvSpPr/>
          <p:nvPr/>
        </p:nvSpPr>
        <p:spPr>
          <a:xfrm>
            <a:off x="8749675" y="2375450"/>
            <a:ext cx="100800" cy="10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8689500" y="2639975"/>
            <a:ext cx="221100" cy="2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8758350" y="3412825"/>
            <a:ext cx="83400" cy="8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3" name="Google Shape;1173;p37"/>
          <p:cNvCxnSpPr/>
          <p:nvPr/>
        </p:nvCxnSpPr>
        <p:spPr>
          <a:xfrm rot="10800000">
            <a:off x="8800075" y="473525"/>
            <a:ext cx="0" cy="1738200"/>
          </a:xfrm>
          <a:prstGeom prst="straightConnector1">
            <a:avLst/>
          </a:prstGeom>
          <a:noFill/>
          <a:ln w="9525" cap="flat" cmpd="sng">
            <a:solidFill>
              <a:schemeClr val="accent3"/>
            </a:solidFill>
            <a:prstDash val="dot"/>
            <a:round/>
            <a:headEnd type="none" w="med" len="med"/>
            <a:tailEnd type="none" w="med" len="med"/>
          </a:ln>
        </p:spPr>
      </p:cxnSp>
      <p:cxnSp>
        <p:nvCxnSpPr>
          <p:cNvPr id="1174" name="Google Shape;1174;p37"/>
          <p:cNvCxnSpPr/>
          <p:nvPr/>
        </p:nvCxnSpPr>
        <p:spPr>
          <a:xfrm rot="10800000">
            <a:off x="3727875" y="0"/>
            <a:ext cx="0" cy="903000"/>
          </a:xfrm>
          <a:prstGeom prst="straightConnector1">
            <a:avLst/>
          </a:prstGeom>
          <a:noFill/>
          <a:ln w="9525" cap="flat" cmpd="sng">
            <a:solidFill>
              <a:schemeClr val="accent3"/>
            </a:solidFill>
            <a:prstDash val="dot"/>
            <a:round/>
            <a:headEnd type="none" w="med" len="med"/>
            <a:tailEnd type="none" w="med" len="med"/>
          </a:ln>
        </p:spPr>
      </p:cxnSp>
      <p:cxnSp>
        <p:nvCxnSpPr>
          <p:cNvPr id="1175" name="Google Shape;1175;p37"/>
          <p:cNvCxnSpPr/>
          <p:nvPr/>
        </p:nvCxnSpPr>
        <p:spPr>
          <a:xfrm rot="10800000">
            <a:off x="8498450" y="-180025"/>
            <a:ext cx="0" cy="903000"/>
          </a:xfrm>
          <a:prstGeom prst="straightConnector1">
            <a:avLst/>
          </a:prstGeom>
          <a:noFill/>
          <a:ln w="9525" cap="flat" cmpd="sng">
            <a:solidFill>
              <a:schemeClr val="accent3"/>
            </a:solidFill>
            <a:prstDash val="dot"/>
            <a:round/>
            <a:headEnd type="none" w="med" len="med"/>
            <a:tailEnd type="none" w="med" len="med"/>
          </a:ln>
        </p:spPr>
      </p:cxnSp>
      <p:sp>
        <p:nvSpPr>
          <p:cNvPr id="1176" name="Google Shape;1176;p37"/>
          <p:cNvSpPr/>
          <p:nvPr/>
        </p:nvSpPr>
        <p:spPr>
          <a:xfrm>
            <a:off x="8456925" y="460336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8375000" y="4792488"/>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2578250" y="344638"/>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9" name="Google Shape;1179;p37"/>
          <p:cNvCxnSpPr/>
          <p:nvPr/>
        </p:nvCxnSpPr>
        <p:spPr>
          <a:xfrm rot="10800000">
            <a:off x="3727875" y="4806400"/>
            <a:ext cx="0" cy="452400"/>
          </a:xfrm>
          <a:prstGeom prst="straightConnector1">
            <a:avLst/>
          </a:prstGeom>
          <a:noFill/>
          <a:ln w="9525" cap="flat" cmpd="sng">
            <a:solidFill>
              <a:schemeClr val="accent3"/>
            </a:solidFill>
            <a:prstDash val="dot"/>
            <a:round/>
            <a:headEnd type="none" w="med" len="med"/>
            <a:tailEnd type="none" w="med" len="med"/>
          </a:ln>
        </p:spPr>
      </p:cxnSp>
      <p:cxnSp>
        <p:nvCxnSpPr>
          <p:cNvPr id="1180" name="Google Shape;1180;p37"/>
          <p:cNvCxnSpPr/>
          <p:nvPr/>
        </p:nvCxnSpPr>
        <p:spPr>
          <a:xfrm rot="10800000">
            <a:off x="7000425" y="4806400"/>
            <a:ext cx="0" cy="452400"/>
          </a:xfrm>
          <a:prstGeom prst="straightConnector1">
            <a:avLst/>
          </a:prstGeom>
          <a:noFill/>
          <a:ln w="9525" cap="flat" cmpd="sng">
            <a:solidFill>
              <a:schemeClr val="accent3"/>
            </a:solidFill>
            <a:prstDash val="dot"/>
            <a:round/>
            <a:headEnd type="none" w="med" len="med"/>
            <a:tailEnd type="none" w="med" len="med"/>
          </a:ln>
        </p:spPr>
      </p:cxnSp>
      <p:cxnSp>
        <p:nvCxnSpPr>
          <p:cNvPr id="1181" name="Google Shape;1181;p37"/>
          <p:cNvCxnSpPr/>
          <p:nvPr/>
        </p:nvCxnSpPr>
        <p:spPr>
          <a:xfrm rot="10800000">
            <a:off x="5328775" y="-321450"/>
            <a:ext cx="0" cy="903000"/>
          </a:xfrm>
          <a:prstGeom prst="straightConnector1">
            <a:avLst/>
          </a:prstGeom>
          <a:noFill/>
          <a:ln w="9525" cap="flat" cmpd="sng">
            <a:solidFill>
              <a:schemeClr val="accent3"/>
            </a:solidFill>
            <a:prstDash val="dot"/>
            <a:round/>
            <a:headEnd type="none" w="med" len="med"/>
            <a:tailEnd type="none" w="med" len="med"/>
          </a:ln>
        </p:spPr>
      </p:cxnSp>
      <p:cxnSp>
        <p:nvCxnSpPr>
          <p:cNvPr id="1182" name="Google Shape;1182;p37"/>
          <p:cNvCxnSpPr/>
          <p:nvPr/>
        </p:nvCxnSpPr>
        <p:spPr>
          <a:xfrm rot="10800000">
            <a:off x="5328775" y="4581100"/>
            <a:ext cx="0" cy="903000"/>
          </a:xfrm>
          <a:prstGeom prst="straightConnector1">
            <a:avLst/>
          </a:prstGeom>
          <a:noFill/>
          <a:ln w="9525" cap="flat" cmpd="sng">
            <a:solidFill>
              <a:schemeClr val="accent3"/>
            </a:solidFill>
            <a:prstDash val="dot"/>
            <a:round/>
            <a:headEnd type="none" w="med" len="med"/>
            <a:tailEnd type="none" w="med" len="med"/>
          </a:ln>
        </p:spPr>
      </p:cxnSp>
      <p:cxnSp>
        <p:nvCxnSpPr>
          <p:cNvPr id="1183" name="Google Shape;1183;p37"/>
          <p:cNvCxnSpPr/>
          <p:nvPr/>
        </p:nvCxnSpPr>
        <p:spPr>
          <a:xfrm rot="10800000">
            <a:off x="7026125" y="-610800"/>
            <a:ext cx="0" cy="903000"/>
          </a:xfrm>
          <a:prstGeom prst="straightConnector1">
            <a:avLst/>
          </a:prstGeom>
          <a:noFill/>
          <a:ln w="9525" cap="flat" cmpd="sng">
            <a:solidFill>
              <a:schemeClr val="accent3"/>
            </a:solidFill>
            <a:prstDash val="dot"/>
            <a:round/>
            <a:headEnd type="none" w="med" len="med"/>
            <a:tailEnd type="none" w="med" len="med"/>
          </a:ln>
        </p:spPr>
      </p:cxnSp>
      <p:cxnSp>
        <p:nvCxnSpPr>
          <p:cNvPr id="1184" name="Google Shape;1184;p37"/>
          <p:cNvCxnSpPr/>
          <p:nvPr/>
        </p:nvCxnSpPr>
        <p:spPr>
          <a:xfrm rot="10800000">
            <a:off x="301025" y="4806400"/>
            <a:ext cx="0" cy="4524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
  <p:cSld name="CUSTOM_2">
    <p:bg>
      <p:bgPr>
        <a:solidFill>
          <a:schemeClr val="dk2"/>
        </a:solidFill>
        <a:effectLst/>
      </p:bgPr>
    </p:bg>
    <p:spTree>
      <p:nvGrpSpPr>
        <p:cNvPr id="1" name="Shape 1185"/>
        <p:cNvGrpSpPr/>
        <p:nvPr/>
      </p:nvGrpSpPr>
      <p:grpSpPr>
        <a:xfrm>
          <a:off x="0" y="0"/>
          <a:ext cx="0" cy="0"/>
          <a:chOff x="0" y="0"/>
          <a:chExt cx="0" cy="0"/>
        </a:xfrm>
      </p:grpSpPr>
      <p:sp>
        <p:nvSpPr>
          <p:cNvPr id="1186" name="Google Shape;1186;p38"/>
          <p:cNvSpPr/>
          <p:nvPr/>
        </p:nvSpPr>
        <p:spPr>
          <a:xfrm flipH="1">
            <a:off x="274898" y="1727425"/>
            <a:ext cx="104700" cy="1047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flipH="1">
            <a:off x="8581400" y="4679950"/>
            <a:ext cx="144000" cy="1440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flipH="1">
            <a:off x="1618350" y="4537900"/>
            <a:ext cx="144000" cy="144000"/>
          </a:xfrm>
          <a:prstGeom prst="ellipse">
            <a:avLst/>
          </a:prstGeom>
          <a:solidFill>
            <a:srgbClr val="6FF0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flipH="1">
            <a:off x="1648725" y="426475"/>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flipH="1">
            <a:off x="1566850" y="615600"/>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flipH="1">
            <a:off x="247275" y="1934841"/>
            <a:ext cx="160200" cy="1605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flipH="1">
            <a:off x="7893400" y="440975"/>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flipH="1">
            <a:off x="8626400" y="4971775"/>
            <a:ext cx="54000" cy="540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flipH="1">
            <a:off x="297253" y="2229999"/>
            <a:ext cx="60300" cy="603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flipH="1">
            <a:off x="8592350" y="664400"/>
            <a:ext cx="83400" cy="83400"/>
          </a:xfrm>
          <a:prstGeom prst="ellipse">
            <a:avLst/>
          </a:prstGeom>
          <a:solidFill>
            <a:srgbClr val="DB25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flipH="1">
            <a:off x="3177650" y="4657000"/>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flipH="1">
            <a:off x="5757100" y="2726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flipH="1">
            <a:off x="5697850" y="4617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flipH="1">
            <a:off x="927200" y="3477600"/>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flipH="1">
            <a:off x="867950" y="3666725"/>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1" name="Google Shape;1201;p38"/>
          <p:cNvCxnSpPr/>
          <p:nvPr/>
        </p:nvCxnSpPr>
        <p:spPr>
          <a:xfrm rot="10800000">
            <a:off x="8634050" y="-98575"/>
            <a:ext cx="0" cy="705300"/>
          </a:xfrm>
          <a:prstGeom prst="straightConnector1">
            <a:avLst/>
          </a:prstGeom>
          <a:noFill/>
          <a:ln w="9525" cap="flat" cmpd="sng">
            <a:solidFill>
              <a:schemeClr val="accent3"/>
            </a:solidFill>
            <a:prstDash val="dot"/>
            <a:round/>
            <a:headEnd type="none" w="med" len="med"/>
            <a:tailEnd type="none" w="med" len="med"/>
          </a:ln>
        </p:spPr>
      </p:cxnSp>
      <p:cxnSp>
        <p:nvCxnSpPr>
          <p:cNvPr id="1202" name="Google Shape;1202;p38"/>
          <p:cNvCxnSpPr/>
          <p:nvPr/>
        </p:nvCxnSpPr>
        <p:spPr>
          <a:xfrm rot="10800000">
            <a:off x="8653400" y="3868325"/>
            <a:ext cx="0" cy="705300"/>
          </a:xfrm>
          <a:prstGeom prst="straightConnector1">
            <a:avLst/>
          </a:prstGeom>
          <a:noFill/>
          <a:ln w="9525" cap="flat" cmpd="sng">
            <a:solidFill>
              <a:schemeClr val="accent3"/>
            </a:solidFill>
            <a:prstDash val="dot"/>
            <a:round/>
            <a:headEnd type="none" w="med" len="med"/>
            <a:tailEnd type="none" w="med" len="med"/>
          </a:ln>
        </p:spPr>
      </p:cxnSp>
      <p:cxnSp>
        <p:nvCxnSpPr>
          <p:cNvPr id="1203" name="Google Shape;1203;p38"/>
          <p:cNvCxnSpPr/>
          <p:nvPr/>
        </p:nvCxnSpPr>
        <p:spPr>
          <a:xfrm rot="10800000">
            <a:off x="2442000" y="-208300"/>
            <a:ext cx="0" cy="956100"/>
          </a:xfrm>
          <a:prstGeom prst="straightConnector1">
            <a:avLst/>
          </a:prstGeom>
          <a:noFill/>
          <a:ln w="9525" cap="flat" cmpd="sng">
            <a:solidFill>
              <a:schemeClr val="accent3"/>
            </a:solidFill>
            <a:prstDash val="dot"/>
            <a:round/>
            <a:headEnd type="none" w="med" len="med"/>
            <a:tailEnd type="none" w="med" len="med"/>
          </a:ln>
        </p:spPr>
      </p:cxnSp>
      <p:cxnSp>
        <p:nvCxnSpPr>
          <p:cNvPr id="1204" name="Google Shape;1204;p38"/>
          <p:cNvCxnSpPr/>
          <p:nvPr/>
        </p:nvCxnSpPr>
        <p:spPr>
          <a:xfrm rot="10800000">
            <a:off x="327375" y="-143500"/>
            <a:ext cx="0" cy="1734900"/>
          </a:xfrm>
          <a:prstGeom prst="straightConnector1">
            <a:avLst/>
          </a:prstGeom>
          <a:noFill/>
          <a:ln w="9525" cap="flat" cmpd="sng">
            <a:solidFill>
              <a:schemeClr val="accent3"/>
            </a:solidFill>
            <a:prstDash val="dot"/>
            <a:round/>
            <a:headEnd type="none" w="med" len="med"/>
            <a:tailEnd type="none" w="med" len="med"/>
          </a:ln>
        </p:spPr>
      </p:cxnSp>
      <p:cxnSp>
        <p:nvCxnSpPr>
          <p:cNvPr id="1205" name="Google Shape;1205;p38"/>
          <p:cNvCxnSpPr/>
          <p:nvPr/>
        </p:nvCxnSpPr>
        <p:spPr>
          <a:xfrm rot="10800000">
            <a:off x="2770475" y="3842525"/>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1206" name="Google Shape;1206;p38"/>
          <p:cNvCxnSpPr/>
          <p:nvPr/>
        </p:nvCxnSpPr>
        <p:spPr>
          <a:xfrm rot="10800000">
            <a:off x="4995025" y="4657000"/>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1207" name="Google Shape;1207;p38"/>
          <p:cNvCxnSpPr/>
          <p:nvPr/>
        </p:nvCxnSpPr>
        <p:spPr>
          <a:xfrm rot="10800000">
            <a:off x="8820525" y="1901550"/>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1208" name="Google Shape;1208;p38"/>
          <p:cNvCxnSpPr/>
          <p:nvPr/>
        </p:nvCxnSpPr>
        <p:spPr>
          <a:xfrm rot="10800000">
            <a:off x="327375" y="4022200"/>
            <a:ext cx="0" cy="1304100"/>
          </a:xfrm>
          <a:prstGeom prst="straightConnector1">
            <a:avLst/>
          </a:prstGeom>
          <a:noFill/>
          <a:ln w="9525" cap="flat" cmpd="sng">
            <a:solidFill>
              <a:schemeClr val="accent3"/>
            </a:solidFill>
            <a:prstDash val="dot"/>
            <a:round/>
            <a:headEnd type="none" w="med" len="med"/>
            <a:tailEnd type="none" w="med" len="med"/>
          </a:ln>
        </p:spPr>
      </p:cxnSp>
      <p:cxnSp>
        <p:nvCxnSpPr>
          <p:cNvPr id="1209" name="Google Shape;1209;p38"/>
          <p:cNvCxnSpPr/>
          <p:nvPr/>
        </p:nvCxnSpPr>
        <p:spPr>
          <a:xfrm rot="10800000">
            <a:off x="751725" y="-877625"/>
            <a:ext cx="0" cy="1304100"/>
          </a:xfrm>
          <a:prstGeom prst="straightConnector1">
            <a:avLst/>
          </a:prstGeom>
          <a:noFill/>
          <a:ln w="9525" cap="flat" cmpd="sng">
            <a:solidFill>
              <a:schemeClr val="accent3"/>
            </a:solidFill>
            <a:prstDash val="dot"/>
            <a:round/>
            <a:headEnd type="none" w="med" len="med"/>
            <a:tailEnd type="none" w="med" len="med"/>
          </a:ln>
        </p:spPr>
      </p:cxnSp>
      <p:cxnSp>
        <p:nvCxnSpPr>
          <p:cNvPr id="1210" name="Google Shape;1210;p38"/>
          <p:cNvCxnSpPr/>
          <p:nvPr/>
        </p:nvCxnSpPr>
        <p:spPr>
          <a:xfrm rot="10800000">
            <a:off x="3207650" y="-143500"/>
            <a:ext cx="0" cy="1304100"/>
          </a:xfrm>
          <a:prstGeom prst="straightConnector1">
            <a:avLst/>
          </a:prstGeom>
          <a:noFill/>
          <a:ln w="9525" cap="flat" cmpd="sng">
            <a:solidFill>
              <a:schemeClr val="accent3"/>
            </a:solidFill>
            <a:prstDash val="dot"/>
            <a:round/>
            <a:headEnd type="none" w="med" len="med"/>
            <a:tailEnd type="none" w="med" len="med"/>
          </a:ln>
        </p:spPr>
      </p:cxnSp>
      <p:cxnSp>
        <p:nvCxnSpPr>
          <p:cNvPr id="1211" name="Google Shape;1211;p38"/>
          <p:cNvCxnSpPr/>
          <p:nvPr/>
        </p:nvCxnSpPr>
        <p:spPr>
          <a:xfrm rot="10800000">
            <a:off x="1297575" y="426475"/>
            <a:ext cx="0" cy="1734900"/>
          </a:xfrm>
          <a:prstGeom prst="straightConnector1">
            <a:avLst/>
          </a:prstGeom>
          <a:noFill/>
          <a:ln w="9525" cap="flat" cmpd="sng">
            <a:solidFill>
              <a:schemeClr val="accent3"/>
            </a:solidFill>
            <a:prstDash val="dot"/>
            <a:round/>
            <a:headEnd type="none" w="med" len="med"/>
            <a:tailEnd type="none" w="med" len="med"/>
          </a:ln>
        </p:spPr>
      </p:cxnSp>
      <p:sp>
        <p:nvSpPr>
          <p:cNvPr id="1212" name="Google Shape;1212;p38"/>
          <p:cNvSpPr/>
          <p:nvPr/>
        </p:nvSpPr>
        <p:spPr>
          <a:xfrm rot="10800000" flipH="1">
            <a:off x="1245352" y="2553516"/>
            <a:ext cx="104700" cy="104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rot="10800000" flipH="1">
            <a:off x="1217475" y="2290300"/>
            <a:ext cx="160200" cy="16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4" name="Google Shape;1214;p38"/>
          <p:cNvCxnSpPr/>
          <p:nvPr/>
        </p:nvCxnSpPr>
        <p:spPr>
          <a:xfrm rot="10800000">
            <a:off x="1678075" y="4772875"/>
            <a:ext cx="0" cy="1340400"/>
          </a:xfrm>
          <a:prstGeom prst="straightConnector1">
            <a:avLst/>
          </a:prstGeom>
          <a:noFill/>
          <a:ln w="9525" cap="flat" cmpd="sng">
            <a:solidFill>
              <a:schemeClr val="accent3"/>
            </a:solidFill>
            <a:prstDash val="dot"/>
            <a:round/>
            <a:headEnd type="none" w="med" len="med"/>
            <a:tailEnd type="none" w="med" len="med"/>
          </a:ln>
        </p:spPr>
      </p:cxnSp>
      <p:sp>
        <p:nvSpPr>
          <p:cNvPr id="1215" name="Google Shape;1215;p38"/>
          <p:cNvSpPr/>
          <p:nvPr/>
        </p:nvSpPr>
        <p:spPr>
          <a:xfrm flipH="1">
            <a:off x="1659650" y="4385425"/>
            <a:ext cx="61500" cy="61500"/>
          </a:xfrm>
          <a:prstGeom prst="ellipse">
            <a:avLst/>
          </a:prstGeom>
          <a:solidFill>
            <a:srgbClr val="6FF0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1">
  <p:cSld name="CUSTOM_2_1">
    <p:bg>
      <p:bgPr>
        <a:solidFill>
          <a:schemeClr val="dk2"/>
        </a:solidFill>
        <a:effectLst/>
      </p:bgPr>
    </p:bg>
    <p:spTree>
      <p:nvGrpSpPr>
        <p:cNvPr id="1" name="Shape 1216"/>
        <p:cNvGrpSpPr/>
        <p:nvPr/>
      </p:nvGrpSpPr>
      <p:grpSpPr>
        <a:xfrm>
          <a:off x="0" y="0"/>
          <a:ext cx="0" cy="0"/>
          <a:chOff x="0" y="0"/>
          <a:chExt cx="0" cy="0"/>
        </a:xfrm>
      </p:grpSpPr>
      <p:sp>
        <p:nvSpPr>
          <p:cNvPr id="1217" name="Google Shape;1217;p39"/>
          <p:cNvSpPr/>
          <p:nvPr/>
        </p:nvSpPr>
        <p:spPr>
          <a:xfrm flipH="1">
            <a:off x="8188818" y="1216590"/>
            <a:ext cx="80700" cy="8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9"/>
          <p:cNvSpPr/>
          <p:nvPr/>
        </p:nvSpPr>
        <p:spPr>
          <a:xfrm flipH="1">
            <a:off x="8180288" y="1034638"/>
            <a:ext cx="97800" cy="9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 name="Google Shape;1219;p39"/>
          <p:cNvCxnSpPr/>
          <p:nvPr/>
        </p:nvCxnSpPr>
        <p:spPr>
          <a:xfrm rot="10800000">
            <a:off x="8229213" y="35188"/>
            <a:ext cx="0" cy="915300"/>
          </a:xfrm>
          <a:prstGeom prst="straightConnector1">
            <a:avLst/>
          </a:prstGeom>
          <a:noFill/>
          <a:ln w="9525" cap="flat" cmpd="sng">
            <a:solidFill>
              <a:schemeClr val="accent3"/>
            </a:solidFill>
            <a:prstDash val="dot"/>
            <a:round/>
            <a:headEnd type="none" w="med" len="med"/>
            <a:tailEnd type="none" w="med" len="med"/>
          </a:ln>
        </p:spPr>
      </p:cxnSp>
      <p:sp>
        <p:nvSpPr>
          <p:cNvPr id="1220" name="Google Shape;1220;p39"/>
          <p:cNvSpPr/>
          <p:nvPr/>
        </p:nvSpPr>
        <p:spPr>
          <a:xfrm flipH="1">
            <a:off x="8721073" y="3770651"/>
            <a:ext cx="93300" cy="9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9"/>
          <p:cNvSpPr/>
          <p:nvPr/>
        </p:nvSpPr>
        <p:spPr>
          <a:xfrm flipH="1">
            <a:off x="8677350" y="3479102"/>
            <a:ext cx="180900" cy="183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2" name="Google Shape;1222;p39"/>
          <p:cNvCxnSpPr/>
          <p:nvPr/>
        </p:nvCxnSpPr>
        <p:spPr>
          <a:xfrm rot="10800000">
            <a:off x="8767738" y="2394724"/>
            <a:ext cx="0" cy="926700"/>
          </a:xfrm>
          <a:prstGeom prst="straightConnector1">
            <a:avLst/>
          </a:prstGeom>
          <a:noFill/>
          <a:ln w="9525" cap="flat" cmpd="sng">
            <a:solidFill>
              <a:schemeClr val="accent3"/>
            </a:solidFill>
            <a:prstDash val="dot"/>
            <a:round/>
            <a:headEnd type="none" w="med" len="med"/>
            <a:tailEnd type="none" w="med" len="med"/>
          </a:ln>
        </p:spPr>
      </p:cxnSp>
      <p:sp>
        <p:nvSpPr>
          <p:cNvPr id="1223" name="Google Shape;1223;p39"/>
          <p:cNvSpPr/>
          <p:nvPr/>
        </p:nvSpPr>
        <p:spPr>
          <a:xfrm>
            <a:off x="8826477" y="632713"/>
            <a:ext cx="70800" cy="70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9"/>
          <p:cNvSpPr/>
          <p:nvPr/>
        </p:nvSpPr>
        <p:spPr>
          <a:xfrm>
            <a:off x="8756763" y="793650"/>
            <a:ext cx="210000" cy="2127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9"/>
          <p:cNvSpPr/>
          <p:nvPr/>
        </p:nvSpPr>
        <p:spPr>
          <a:xfrm flipH="1">
            <a:off x="8248343" y="4905996"/>
            <a:ext cx="89700" cy="89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9"/>
          <p:cNvSpPr/>
          <p:nvPr/>
        </p:nvSpPr>
        <p:spPr>
          <a:xfrm flipH="1">
            <a:off x="8229213" y="4714737"/>
            <a:ext cx="127800" cy="12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7" name="Google Shape;1227;p39"/>
          <p:cNvCxnSpPr/>
          <p:nvPr/>
        </p:nvCxnSpPr>
        <p:spPr>
          <a:xfrm rot="10800000">
            <a:off x="8298288" y="3703313"/>
            <a:ext cx="0" cy="915300"/>
          </a:xfrm>
          <a:prstGeom prst="straightConnector1">
            <a:avLst/>
          </a:prstGeom>
          <a:noFill/>
          <a:ln w="9525" cap="flat" cmpd="sng">
            <a:solidFill>
              <a:schemeClr val="accent3"/>
            </a:solidFill>
            <a:prstDash val="dot"/>
            <a:round/>
            <a:headEnd type="none" w="med" len="med"/>
            <a:tailEnd type="none" w="med" len="med"/>
          </a:ln>
        </p:spPr>
      </p:cxnSp>
      <p:sp>
        <p:nvSpPr>
          <p:cNvPr id="1228" name="Google Shape;1228;p39"/>
          <p:cNvSpPr/>
          <p:nvPr/>
        </p:nvSpPr>
        <p:spPr>
          <a:xfrm flipH="1">
            <a:off x="731650" y="162975"/>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9"/>
          <p:cNvSpPr/>
          <p:nvPr/>
        </p:nvSpPr>
        <p:spPr>
          <a:xfrm flipH="1">
            <a:off x="649775" y="352100"/>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9"/>
          <p:cNvSpPr/>
          <p:nvPr/>
        </p:nvSpPr>
        <p:spPr>
          <a:xfrm flipH="1">
            <a:off x="339075" y="44877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9"/>
          <p:cNvSpPr/>
          <p:nvPr/>
        </p:nvSpPr>
        <p:spPr>
          <a:xfrm flipH="1">
            <a:off x="279825" y="4676825"/>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2" name="Google Shape;1232;p39"/>
          <p:cNvCxnSpPr/>
          <p:nvPr/>
        </p:nvCxnSpPr>
        <p:spPr>
          <a:xfrm rot="10800000">
            <a:off x="380500" y="162975"/>
            <a:ext cx="0" cy="1734900"/>
          </a:xfrm>
          <a:prstGeom prst="straightConnector1">
            <a:avLst/>
          </a:prstGeom>
          <a:noFill/>
          <a:ln w="9525" cap="flat" cmpd="sng">
            <a:solidFill>
              <a:schemeClr val="accent3"/>
            </a:solidFill>
            <a:prstDash val="dot"/>
            <a:round/>
            <a:headEnd type="none" w="med" len="med"/>
            <a:tailEnd type="none" w="med" len="med"/>
          </a:ln>
        </p:spPr>
      </p:cxnSp>
      <p:sp>
        <p:nvSpPr>
          <p:cNvPr id="1233" name="Google Shape;1233;p39"/>
          <p:cNvSpPr/>
          <p:nvPr/>
        </p:nvSpPr>
        <p:spPr>
          <a:xfrm rot="10800000" flipH="1">
            <a:off x="328277" y="2290016"/>
            <a:ext cx="104700" cy="104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9"/>
          <p:cNvSpPr/>
          <p:nvPr/>
        </p:nvSpPr>
        <p:spPr>
          <a:xfrm rot="10800000" flipH="1">
            <a:off x="300400" y="2026800"/>
            <a:ext cx="160200" cy="16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9"/>
          <p:cNvSpPr/>
          <p:nvPr/>
        </p:nvSpPr>
        <p:spPr>
          <a:xfrm>
            <a:off x="2841175" y="1034638"/>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9"/>
          <p:cNvSpPr/>
          <p:nvPr/>
        </p:nvSpPr>
        <p:spPr>
          <a:xfrm>
            <a:off x="2781925" y="1223763"/>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9"/>
          <p:cNvSpPr/>
          <p:nvPr/>
        </p:nvSpPr>
        <p:spPr>
          <a:xfrm flipH="1">
            <a:off x="1133338" y="3496650"/>
            <a:ext cx="117300" cy="11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8" name="Google Shape;1238;p39"/>
          <p:cNvCxnSpPr/>
          <p:nvPr/>
        </p:nvCxnSpPr>
        <p:spPr>
          <a:xfrm rot="10800000">
            <a:off x="1191963" y="2217250"/>
            <a:ext cx="0" cy="1181700"/>
          </a:xfrm>
          <a:prstGeom prst="straightConnector1">
            <a:avLst/>
          </a:prstGeom>
          <a:noFill/>
          <a:ln w="9525" cap="flat" cmpd="sng">
            <a:solidFill>
              <a:schemeClr val="accent3"/>
            </a:solidFill>
            <a:prstDash val="dot"/>
            <a:round/>
            <a:headEnd type="none" w="med" len="med"/>
            <a:tailEnd type="none" w="med" len="med"/>
          </a:ln>
        </p:spPr>
      </p:cxnSp>
      <p:sp>
        <p:nvSpPr>
          <p:cNvPr id="1239" name="Google Shape;1239;p39"/>
          <p:cNvSpPr/>
          <p:nvPr/>
        </p:nvSpPr>
        <p:spPr>
          <a:xfrm flipH="1">
            <a:off x="1154088" y="3681700"/>
            <a:ext cx="75600" cy="7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9"/>
          <p:cNvSpPr/>
          <p:nvPr/>
        </p:nvSpPr>
        <p:spPr>
          <a:xfrm flipH="1">
            <a:off x="1674675" y="1735050"/>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1" name="Google Shape;1241;p39"/>
          <p:cNvCxnSpPr/>
          <p:nvPr/>
        </p:nvCxnSpPr>
        <p:spPr>
          <a:xfrm rot="10800000">
            <a:off x="1733300" y="1117750"/>
            <a:ext cx="0" cy="519600"/>
          </a:xfrm>
          <a:prstGeom prst="straightConnector1">
            <a:avLst/>
          </a:prstGeom>
          <a:noFill/>
          <a:ln w="9525" cap="flat" cmpd="sng">
            <a:solidFill>
              <a:schemeClr val="accent3"/>
            </a:solidFill>
            <a:prstDash val="dot"/>
            <a:round/>
            <a:headEnd type="none" w="med" len="med"/>
            <a:tailEnd type="none" w="med" len="med"/>
          </a:ln>
        </p:spPr>
      </p:cxnSp>
      <p:sp>
        <p:nvSpPr>
          <p:cNvPr id="1242" name="Google Shape;1242;p39"/>
          <p:cNvSpPr/>
          <p:nvPr/>
        </p:nvSpPr>
        <p:spPr>
          <a:xfrm flipH="1">
            <a:off x="1695425" y="1920100"/>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9"/>
          <p:cNvSpPr/>
          <p:nvPr/>
        </p:nvSpPr>
        <p:spPr>
          <a:xfrm>
            <a:off x="2068275" y="309603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9"/>
          <p:cNvSpPr/>
          <p:nvPr/>
        </p:nvSpPr>
        <p:spPr>
          <a:xfrm flipH="1">
            <a:off x="3417050" y="3733625"/>
            <a:ext cx="117300" cy="11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5" name="Google Shape;1245;p39"/>
          <p:cNvCxnSpPr/>
          <p:nvPr/>
        </p:nvCxnSpPr>
        <p:spPr>
          <a:xfrm rot="10800000">
            <a:off x="3475675" y="2136825"/>
            <a:ext cx="0" cy="1499100"/>
          </a:xfrm>
          <a:prstGeom prst="straightConnector1">
            <a:avLst/>
          </a:prstGeom>
          <a:noFill/>
          <a:ln w="9525" cap="flat" cmpd="sng">
            <a:solidFill>
              <a:schemeClr val="accent3"/>
            </a:solidFill>
            <a:prstDash val="dot"/>
            <a:round/>
            <a:headEnd type="none" w="med" len="med"/>
            <a:tailEnd type="none" w="med" len="med"/>
          </a:ln>
        </p:spPr>
      </p:cxnSp>
      <p:sp>
        <p:nvSpPr>
          <p:cNvPr id="1246" name="Google Shape;1246;p39"/>
          <p:cNvSpPr/>
          <p:nvPr/>
        </p:nvSpPr>
        <p:spPr>
          <a:xfrm flipH="1">
            <a:off x="3437800" y="3918675"/>
            <a:ext cx="75600" cy="7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5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4"/>
        <p:cNvGrpSpPr/>
        <p:nvPr/>
      </p:nvGrpSpPr>
      <p:grpSpPr>
        <a:xfrm>
          <a:off x="0" y="0"/>
          <a:ext cx="0" cy="0"/>
          <a:chOff x="0" y="0"/>
          <a:chExt cx="0" cy="0"/>
        </a:xfrm>
      </p:grpSpPr>
      <p:sp>
        <p:nvSpPr>
          <p:cNvPr id="95" name="Google Shape;95;p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5"/>
          <p:cNvSpPr txBox="1">
            <a:spLocks noGrp="1"/>
          </p:cNvSpPr>
          <p:nvPr>
            <p:ph type="subTitle" idx="1"/>
          </p:nvPr>
        </p:nvSpPr>
        <p:spPr>
          <a:xfrm>
            <a:off x="1843927" y="2807624"/>
            <a:ext cx="2555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7" name="Google Shape;97;p5"/>
          <p:cNvSpPr txBox="1">
            <a:spLocks noGrp="1"/>
          </p:cNvSpPr>
          <p:nvPr>
            <p:ph type="subTitle" idx="2"/>
          </p:nvPr>
        </p:nvSpPr>
        <p:spPr>
          <a:xfrm>
            <a:off x="4744377" y="2807624"/>
            <a:ext cx="2555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8" name="Google Shape;98;p5"/>
          <p:cNvSpPr txBox="1">
            <a:spLocks noGrp="1"/>
          </p:cNvSpPr>
          <p:nvPr>
            <p:ph type="subTitle" idx="3"/>
          </p:nvPr>
        </p:nvSpPr>
        <p:spPr>
          <a:xfrm>
            <a:off x="1843925" y="2470060"/>
            <a:ext cx="2555700" cy="4776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9" name="Google Shape;99;p5"/>
          <p:cNvSpPr txBox="1">
            <a:spLocks noGrp="1"/>
          </p:cNvSpPr>
          <p:nvPr>
            <p:ph type="subTitle" idx="4"/>
          </p:nvPr>
        </p:nvSpPr>
        <p:spPr>
          <a:xfrm>
            <a:off x="4744375" y="2470060"/>
            <a:ext cx="25557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Roboto Mono Medium"/>
                <a:ea typeface="Roboto Mono Medium"/>
                <a:cs typeface="Roboto Mono Medium"/>
                <a:sym typeface="Roboto Mono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0" name="Google Shape;100;p5"/>
          <p:cNvSpPr/>
          <p:nvPr/>
        </p:nvSpPr>
        <p:spPr>
          <a:xfrm flipH="1">
            <a:off x="254850" y="694938"/>
            <a:ext cx="92700" cy="92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flipH="1">
            <a:off x="8611975" y="3932375"/>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flipH="1">
            <a:off x="204025" y="861421"/>
            <a:ext cx="194700" cy="195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flipH="1">
            <a:off x="259450" y="1373600"/>
            <a:ext cx="83400" cy="8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flipH="1">
            <a:off x="398725" y="4467125"/>
            <a:ext cx="144300" cy="144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flipH="1">
            <a:off x="8789525" y="4612000"/>
            <a:ext cx="150000" cy="1500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1188075" y="4829613"/>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 name="Google Shape;107;p5"/>
          <p:cNvCxnSpPr/>
          <p:nvPr/>
        </p:nvCxnSpPr>
        <p:spPr>
          <a:xfrm rot="10800000">
            <a:off x="301225" y="-72002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108" name="Google Shape;108;p5"/>
          <p:cNvCxnSpPr/>
          <p:nvPr/>
        </p:nvCxnSpPr>
        <p:spPr>
          <a:xfrm rot="10800000">
            <a:off x="470825" y="3238200"/>
            <a:ext cx="0" cy="1084500"/>
          </a:xfrm>
          <a:prstGeom prst="straightConnector1">
            <a:avLst/>
          </a:prstGeom>
          <a:noFill/>
          <a:ln w="9525" cap="flat" cmpd="sng">
            <a:solidFill>
              <a:schemeClr val="accent3"/>
            </a:solidFill>
            <a:prstDash val="dot"/>
            <a:round/>
            <a:headEnd type="none" w="med" len="med"/>
            <a:tailEnd type="none" w="med" len="med"/>
          </a:ln>
        </p:spPr>
      </p:cxnSp>
      <p:sp>
        <p:nvSpPr>
          <p:cNvPr id="109" name="Google Shape;109;p5"/>
          <p:cNvSpPr/>
          <p:nvPr/>
        </p:nvSpPr>
        <p:spPr>
          <a:xfrm flipH="1">
            <a:off x="437325" y="4737150"/>
            <a:ext cx="67200" cy="67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 name="Google Shape;110;p5"/>
          <p:cNvCxnSpPr/>
          <p:nvPr/>
        </p:nvCxnSpPr>
        <p:spPr>
          <a:xfrm rot="10800000">
            <a:off x="8683975" y="28619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11" name="Google Shape;111;p5"/>
          <p:cNvCxnSpPr/>
          <p:nvPr/>
        </p:nvCxnSpPr>
        <p:spPr>
          <a:xfrm rot="10800000">
            <a:off x="1664250" y="-392250"/>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112" name="Google Shape;112;p5"/>
          <p:cNvCxnSpPr/>
          <p:nvPr/>
        </p:nvCxnSpPr>
        <p:spPr>
          <a:xfrm rot="10800000">
            <a:off x="8789525" y="-176350"/>
            <a:ext cx="0" cy="1044600"/>
          </a:xfrm>
          <a:prstGeom prst="straightConnector1">
            <a:avLst/>
          </a:prstGeom>
          <a:noFill/>
          <a:ln w="9525" cap="flat" cmpd="sng">
            <a:solidFill>
              <a:schemeClr val="accent3"/>
            </a:solidFill>
            <a:prstDash val="dot"/>
            <a:round/>
            <a:headEnd type="none" w="med" len="med"/>
            <a:tailEnd type="none" w="med" len="med"/>
          </a:ln>
        </p:spPr>
      </p:cxnSp>
      <p:cxnSp>
        <p:nvCxnSpPr>
          <p:cNvPr id="113" name="Google Shape;113;p5"/>
          <p:cNvCxnSpPr/>
          <p:nvPr/>
        </p:nvCxnSpPr>
        <p:spPr>
          <a:xfrm rot="10800000">
            <a:off x="8424000" y="-490850"/>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114" name="Google Shape;114;p5"/>
          <p:cNvCxnSpPr/>
          <p:nvPr/>
        </p:nvCxnSpPr>
        <p:spPr>
          <a:xfrm rot="10800000">
            <a:off x="4407900" y="4467125"/>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115" name="Google Shape;115;p5"/>
          <p:cNvCxnSpPr/>
          <p:nvPr/>
        </p:nvCxnSpPr>
        <p:spPr>
          <a:xfrm rot="10800000">
            <a:off x="2131100" y="4770500"/>
            <a:ext cx="0" cy="795600"/>
          </a:xfrm>
          <a:prstGeom prst="straightConnector1">
            <a:avLst/>
          </a:prstGeom>
          <a:noFill/>
          <a:ln w="9525" cap="flat" cmpd="sng">
            <a:solidFill>
              <a:schemeClr val="accent3"/>
            </a:solidFill>
            <a:prstDash val="dot"/>
            <a:round/>
            <a:headEnd type="none" w="med" len="med"/>
            <a:tailEnd type="none" w="med" len="med"/>
          </a:ln>
        </p:spPr>
      </p:cxnSp>
      <p:sp>
        <p:nvSpPr>
          <p:cNvPr id="116" name="Google Shape;116;p5"/>
          <p:cNvSpPr/>
          <p:nvPr/>
        </p:nvSpPr>
        <p:spPr>
          <a:xfrm>
            <a:off x="955738" y="3093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7115475" y="4834925"/>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5641775" y="114613"/>
            <a:ext cx="156900" cy="1569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5690150" y="375750"/>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flipH="1">
            <a:off x="8717375" y="952163"/>
            <a:ext cx="144300" cy="144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flipH="1">
            <a:off x="8755975" y="1222188"/>
            <a:ext cx="67200" cy="67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1245919" y="4621450"/>
            <a:ext cx="131100" cy="131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flipH="1">
            <a:off x="8819075" y="4415625"/>
            <a:ext cx="90900" cy="90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4877550" y="4653388"/>
            <a:ext cx="156900" cy="15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4925925" y="4914525"/>
            <a:ext cx="60000" cy="6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51"/>
        <p:cNvGrpSpPr/>
        <p:nvPr/>
      </p:nvGrpSpPr>
      <p:grpSpPr>
        <a:xfrm>
          <a:off x="0" y="0"/>
          <a:ext cx="0" cy="0"/>
          <a:chOff x="0" y="0"/>
          <a:chExt cx="0" cy="0"/>
        </a:xfrm>
      </p:grpSpPr>
      <p:sp>
        <p:nvSpPr>
          <p:cNvPr id="1252" name="Google Shape;1252;p4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6"/>
        <p:cNvGrpSpPr/>
        <p:nvPr/>
      </p:nvGrpSpPr>
      <p:grpSpPr>
        <a:xfrm>
          <a:off x="0" y="0"/>
          <a:ext cx="0" cy="0"/>
          <a:chOff x="0" y="0"/>
          <a:chExt cx="0" cy="0"/>
        </a:xfrm>
      </p:grpSpPr>
      <p:sp>
        <p:nvSpPr>
          <p:cNvPr id="127" name="Google Shape;127;p6"/>
          <p:cNvSpPr/>
          <p:nvPr/>
        </p:nvSpPr>
        <p:spPr>
          <a:xfrm>
            <a:off x="8637900" y="113442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8599425" y="1342525"/>
            <a:ext cx="221100" cy="22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316575" y="1828100"/>
            <a:ext cx="83400" cy="8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 name="Google Shape;130;p6"/>
          <p:cNvCxnSpPr/>
          <p:nvPr/>
        </p:nvCxnSpPr>
        <p:spPr>
          <a:xfrm rot="10800000">
            <a:off x="356175" y="357900"/>
            <a:ext cx="0" cy="1365000"/>
          </a:xfrm>
          <a:prstGeom prst="straightConnector1">
            <a:avLst/>
          </a:prstGeom>
          <a:noFill/>
          <a:ln w="9525" cap="flat" cmpd="sng">
            <a:solidFill>
              <a:schemeClr val="accent3"/>
            </a:solidFill>
            <a:prstDash val="dot"/>
            <a:round/>
            <a:headEnd type="none" w="med" len="med"/>
            <a:tailEnd type="none" w="med" len="med"/>
          </a:ln>
        </p:spPr>
      </p:cxnSp>
      <p:cxnSp>
        <p:nvCxnSpPr>
          <p:cNvPr id="131" name="Google Shape;131;p6"/>
          <p:cNvCxnSpPr/>
          <p:nvPr/>
        </p:nvCxnSpPr>
        <p:spPr>
          <a:xfrm rot="10800000">
            <a:off x="171825" y="2093800"/>
            <a:ext cx="0" cy="1340400"/>
          </a:xfrm>
          <a:prstGeom prst="straightConnector1">
            <a:avLst/>
          </a:prstGeom>
          <a:noFill/>
          <a:ln w="9525" cap="flat" cmpd="sng">
            <a:solidFill>
              <a:schemeClr val="accent3"/>
            </a:solidFill>
            <a:prstDash val="dot"/>
            <a:round/>
            <a:headEnd type="none" w="med" len="med"/>
            <a:tailEnd type="none" w="med" len="med"/>
          </a:ln>
        </p:spPr>
      </p:cxnSp>
      <p:cxnSp>
        <p:nvCxnSpPr>
          <p:cNvPr id="132" name="Google Shape;132;p6"/>
          <p:cNvCxnSpPr/>
          <p:nvPr/>
        </p:nvCxnSpPr>
        <p:spPr>
          <a:xfrm rot="10800000">
            <a:off x="8710075" y="-347400"/>
            <a:ext cx="0" cy="1365000"/>
          </a:xfrm>
          <a:prstGeom prst="straightConnector1">
            <a:avLst/>
          </a:prstGeom>
          <a:noFill/>
          <a:ln w="9525" cap="flat" cmpd="sng">
            <a:solidFill>
              <a:schemeClr val="accent3"/>
            </a:solidFill>
            <a:prstDash val="dot"/>
            <a:round/>
            <a:headEnd type="none" w="med" len="med"/>
            <a:tailEnd type="none" w="med" len="med"/>
          </a:ln>
        </p:spPr>
      </p:cxnSp>
      <p:cxnSp>
        <p:nvCxnSpPr>
          <p:cNvPr id="133" name="Google Shape;133;p6"/>
          <p:cNvCxnSpPr/>
          <p:nvPr/>
        </p:nvCxnSpPr>
        <p:spPr>
          <a:xfrm rot="10800000">
            <a:off x="7867825" y="-951750"/>
            <a:ext cx="0" cy="1365000"/>
          </a:xfrm>
          <a:prstGeom prst="straightConnector1">
            <a:avLst/>
          </a:prstGeom>
          <a:noFill/>
          <a:ln w="9525" cap="flat" cmpd="sng">
            <a:solidFill>
              <a:schemeClr val="accent3"/>
            </a:solidFill>
            <a:prstDash val="dot"/>
            <a:round/>
            <a:headEnd type="none" w="med" len="med"/>
            <a:tailEnd type="none" w="med" len="med"/>
          </a:ln>
        </p:spPr>
      </p:cxnSp>
      <p:cxnSp>
        <p:nvCxnSpPr>
          <p:cNvPr id="134" name="Google Shape;134;p6"/>
          <p:cNvCxnSpPr/>
          <p:nvPr/>
        </p:nvCxnSpPr>
        <p:spPr>
          <a:xfrm rot="10800000">
            <a:off x="1084850" y="-563125"/>
            <a:ext cx="0" cy="1220700"/>
          </a:xfrm>
          <a:prstGeom prst="straightConnector1">
            <a:avLst/>
          </a:prstGeom>
          <a:noFill/>
          <a:ln w="9525" cap="flat" cmpd="sng">
            <a:solidFill>
              <a:schemeClr val="accent3"/>
            </a:solidFill>
            <a:prstDash val="dot"/>
            <a:round/>
            <a:headEnd type="none" w="med" len="med"/>
            <a:tailEnd type="none" w="med" len="med"/>
          </a:ln>
        </p:spPr>
      </p:cxnSp>
      <p:sp>
        <p:nvSpPr>
          <p:cNvPr id="135" name="Google Shape;135;p6"/>
          <p:cNvSpPr/>
          <p:nvPr/>
        </p:nvSpPr>
        <p:spPr>
          <a:xfrm>
            <a:off x="8668550" y="4464675"/>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8586625" y="4653800"/>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640600" y="66340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p:nvPr/>
        </p:nvSpPr>
        <p:spPr>
          <a:xfrm>
            <a:off x="415425" y="45477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6"/>
          <p:cNvSpPr/>
          <p:nvPr/>
        </p:nvSpPr>
        <p:spPr>
          <a:xfrm>
            <a:off x="356175" y="47368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6"/>
          <p:cNvSpPr/>
          <p:nvPr/>
        </p:nvSpPr>
        <p:spPr>
          <a:xfrm>
            <a:off x="1328425" y="186800"/>
            <a:ext cx="156900" cy="1569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6"/>
          <p:cNvSpPr/>
          <p:nvPr/>
        </p:nvSpPr>
        <p:spPr>
          <a:xfrm>
            <a:off x="8668275" y="1975975"/>
            <a:ext cx="83400" cy="834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 name="Google Shape;142;p6"/>
          <p:cNvCxnSpPr/>
          <p:nvPr/>
        </p:nvCxnSpPr>
        <p:spPr>
          <a:xfrm rot="10800000">
            <a:off x="7925700" y="4847550"/>
            <a:ext cx="0" cy="486000"/>
          </a:xfrm>
          <a:prstGeom prst="straightConnector1">
            <a:avLst/>
          </a:prstGeom>
          <a:noFill/>
          <a:ln w="9525" cap="flat" cmpd="sng">
            <a:solidFill>
              <a:schemeClr val="accent3"/>
            </a:solidFill>
            <a:prstDash val="dot"/>
            <a:round/>
            <a:headEnd type="none" w="med" len="med"/>
            <a:tailEnd type="none" w="med" len="med"/>
          </a:ln>
        </p:spPr>
      </p:cxnSp>
      <p:cxnSp>
        <p:nvCxnSpPr>
          <p:cNvPr id="143" name="Google Shape;143;p6"/>
          <p:cNvCxnSpPr/>
          <p:nvPr/>
        </p:nvCxnSpPr>
        <p:spPr>
          <a:xfrm rot="10800000">
            <a:off x="4421700" y="4847550"/>
            <a:ext cx="0" cy="486000"/>
          </a:xfrm>
          <a:prstGeom prst="straightConnector1">
            <a:avLst/>
          </a:prstGeom>
          <a:noFill/>
          <a:ln w="9525" cap="flat" cmpd="sng">
            <a:solidFill>
              <a:schemeClr val="accent3"/>
            </a:solidFill>
            <a:prstDash val="dot"/>
            <a:round/>
            <a:headEnd type="none" w="med" len="med"/>
            <a:tailEnd type="none" w="med" len="med"/>
          </a:ln>
        </p:spPr>
      </p:cxnSp>
      <p:cxnSp>
        <p:nvCxnSpPr>
          <p:cNvPr id="144" name="Google Shape;144;p6"/>
          <p:cNvCxnSpPr/>
          <p:nvPr/>
        </p:nvCxnSpPr>
        <p:spPr>
          <a:xfrm rot="10800000">
            <a:off x="2627875" y="-252850"/>
            <a:ext cx="0" cy="511800"/>
          </a:xfrm>
          <a:prstGeom prst="straightConnector1">
            <a:avLst/>
          </a:prstGeom>
          <a:noFill/>
          <a:ln w="9525" cap="flat" cmpd="sng">
            <a:solidFill>
              <a:schemeClr val="accent3"/>
            </a:solidFill>
            <a:prstDash val="dot"/>
            <a:round/>
            <a:headEnd type="none" w="med" len="med"/>
            <a:tailEnd type="none" w="med" len="med"/>
          </a:ln>
        </p:spPr>
      </p:cxnSp>
      <p:cxnSp>
        <p:nvCxnSpPr>
          <p:cNvPr id="145" name="Google Shape;145;p6"/>
          <p:cNvCxnSpPr/>
          <p:nvPr/>
        </p:nvCxnSpPr>
        <p:spPr>
          <a:xfrm rot="10800000">
            <a:off x="5688275" y="-252850"/>
            <a:ext cx="0" cy="511800"/>
          </a:xfrm>
          <a:prstGeom prst="straightConnector1">
            <a:avLst/>
          </a:prstGeom>
          <a:noFill/>
          <a:ln w="9525" cap="flat" cmpd="sng">
            <a:solidFill>
              <a:schemeClr val="accent3"/>
            </a:solidFill>
            <a:prstDash val="dot"/>
            <a:round/>
            <a:headEnd type="none" w="med" len="med"/>
            <a:tailEnd type="none" w="med" len="med"/>
          </a:ln>
        </p:spPr>
      </p:cxnSp>
      <p:sp>
        <p:nvSpPr>
          <p:cNvPr id="146" name="Google Shape;146;p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7" name="Google Shape;147;p6"/>
          <p:cNvSpPr/>
          <p:nvPr/>
        </p:nvSpPr>
        <p:spPr>
          <a:xfrm>
            <a:off x="119416" y="3578625"/>
            <a:ext cx="105000" cy="105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91425" y="3730012"/>
            <a:ext cx="160800" cy="161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9"/>
        <p:cNvGrpSpPr/>
        <p:nvPr/>
      </p:nvGrpSpPr>
      <p:grpSpPr>
        <a:xfrm>
          <a:off x="0" y="0"/>
          <a:ext cx="0" cy="0"/>
          <a:chOff x="0" y="0"/>
          <a:chExt cx="0" cy="0"/>
        </a:xfrm>
      </p:grpSpPr>
      <p:sp>
        <p:nvSpPr>
          <p:cNvPr id="150" name="Google Shape;150;p7"/>
          <p:cNvSpPr/>
          <p:nvPr/>
        </p:nvSpPr>
        <p:spPr>
          <a:xfrm flipH="1">
            <a:off x="229000" y="723950"/>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flipH="1">
            <a:off x="7468650" y="4770500"/>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flipH="1">
            <a:off x="190675" y="1010225"/>
            <a:ext cx="221100" cy="2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flipH="1">
            <a:off x="259450" y="137360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flipH="1">
            <a:off x="229075" y="4467125"/>
            <a:ext cx="144300" cy="14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flipH="1">
            <a:off x="8789525" y="4725125"/>
            <a:ext cx="150000" cy="15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1912425" y="4533463"/>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7"/>
          <p:cNvCxnSpPr/>
          <p:nvPr/>
        </p:nvCxnSpPr>
        <p:spPr>
          <a:xfrm rot="10800000">
            <a:off x="301225" y="-72002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158" name="Google Shape;158;p7"/>
          <p:cNvCxnSpPr/>
          <p:nvPr/>
        </p:nvCxnSpPr>
        <p:spPr>
          <a:xfrm rot="10800000">
            <a:off x="301175" y="3238200"/>
            <a:ext cx="0" cy="1084500"/>
          </a:xfrm>
          <a:prstGeom prst="straightConnector1">
            <a:avLst/>
          </a:prstGeom>
          <a:noFill/>
          <a:ln w="9525" cap="flat" cmpd="sng">
            <a:solidFill>
              <a:schemeClr val="accent3"/>
            </a:solidFill>
            <a:prstDash val="dot"/>
            <a:round/>
            <a:headEnd type="none" w="med" len="med"/>
            <a:tailEnd type="none" w="med" len="med"/>
          </a:ln>
        </p:spPr>
      </p:cxnSp>
      <p:sp>
        <p:nvSpPr>
          <p:cNvPr id="159" name="Google Shape;159;p7"/>
          <p:cNvSpPr/>
          <p:nvPr/>
        </p:nvSpPr>
        <p:spPr>
          <a:xfrm flipH="1">
            <a:off x="267675" y="4737150"/>
            <a:ext cx="67200" cy="6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 name="Google Shape;160;p7"/>
          <p:cNvCxnSpPr/>
          <p:nvPr/>
        </p:nvCxnSpPr>
        <p:spPr>
          <a:xfrm rot="10800000">
            <a:off x="7540650" y="37001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61" name="Google Shape;161;p7"/>
          <p:cNvCxnSpPr/>
          <p:nvPr/>
        </p:nvCxnSpPr>
        <p:spPr>
          <a:xfrm rot="10800000">
            <a:off x="1664250" y="-392250"/>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162" name="Google Shape;162;p7"/>
          <p:cNvCxnSpPr/>
          <p:nvPr/>
        </p:nvCxnSpPr>
        <p:spPr>
          <a:xfrm rot="10800000">
            <a:off x="8789525" y="-122225"/>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163" name="Google Shape;163;p7"/>
          <p:cNvCxnSpPr/>
          <p:nvPr/>
        </p:nvCxnSpPr>
        <p:spPr>
          <a:xfrm rot="10800000">
            <a:off x="5999175" y="-392250"/>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164" name="Google Shape;164;p7"/>
          <p:cNvCxnSpPr/>
          <p:nvPr/>
        </p:nvCxnSpPr>
        <p:spPr>
          <a:xfrm rot="10800000">
            <a:off x="5298375" y="4555275"/>
            <a:ext cx="0" cy="795600"/>
          </a:xfrm>
          <a:prstGeom prst="straightConnector1">
            <a:avLst/>
          </a:prstGeom>
          <a:noFill/>
          <a:ln w="9525" cap="flat" cmpd="sng">
            <a:solidFill>
              <a:schemeClr val="accent3"/>
            </a:solidFill>
            <a:prstDash val="dot"/>
            <a:round/>
            <a:headEnd type="none" w="med" len="med"/>
            <a:tailEnd type="none" w="med" len="med"/>
          </a:ln>
        </p:spPr>
      </p:cxnSp>
      <p:cxnSp>
        <p:nvCxnSpPr>
          <p:cNvPr id="165" name="Google Shape;165;p7"/>
          <p:cNvCxnSpPr/>
          <p:nvPr/>
        </p:nvCxnSpPr>
        <p:spPr>
          <a:xfrm rot="10800000">
            <a:off x="2848800" y="4875125"/>
            <a:ext cx="0" cy="795600"/>
          </a:xfrm>
          <a:prstGeom prst="straightConnector1">
            <a:avLst/>
          </a:prstGeom>
          <a:noFill/>
          <a:ln w="9525" cap="flat" cmpd="sng">
            <a:solidFill>
              <a:schemeClr val="accent3"/>
            </a:solidFill>
            <a:prstDash val="dot"/>
            <a:round/>
            <a:headEnd type="none" w="med" len="med"/>
            <a:tailEnd type="none" w="med" len="med"/>
          </a:ln>
        </p:spPr>
      </p:cxnSp>
      <p:sp>
        <p:nvSpPr>
          <p:cNvPr id="166" name="Google Shape;166;p7"/>
          <p:cNvSpPr/>
          <p:nvPr/>
        </p:nvSpPr>
        <p:spPr>
          <a:xfrm>
            <a:off x="955738" y="30935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5799700" y="4657000"/>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8286625" y="152450"/>
            <a:ext cx="156900" cy="1569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8335000" y="469475"/>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txBox="1">
            <a:spLocks noGrp="1"/>
          </p:cNvSpPr>
          <p:nvPr>
            <p:ph type="title"/>
          </p:nvPr>
        </p:nvSpPr>
        <p:spPr>
          <a:xfrm>
            <a:off x="720010" y="529475"/>
            <a:ext cx="7704000" cy="519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r" rtl="0">
              <a:spcBef>
                <a:spcPts val="0"/>
              </a:spcBef>
              <a:spcAft>
                <a:spcPts val="0"/>
              </a:spcAft>
              <a:buSzPts val="2800"/>
              <a:buNone/>
              <a:defRPr>
                <a:latin typeface="Roboto"/>
                <a:ea typeface="Roboto"/>
                <a:cs typeface="Roboto"/>
                <a:sym typeface="Roboto"/>
              </a:defRPr>
            </a:lvl2pPr>
            <a:lvl3pPr lvl="2" algn="r" rtl="0">
              <a:spcBef>
                <a:spcPts val="0"/>
              </a:spcBef>
              <a:spcAft>
                <a:spcPts val="0"/>
              </a:spcAft>
              <a:buSzPts val="2800"/>
              <a:buNone/>
              <a:defRPr>
                <a:latin typeface="Roboto"/>
                <a:ea typeface="Roboto"/>
                <a:cs typeface="Roboto"/>
                <a:sym typeface="Roboto"/>
              </a:defRPr>
            </a:lvl3pPr>
            <a:lvl4pPr lvl="3" algn="r" rtl="0">
              <a:spcBef>
                <a:spcPts val="0"/>
              </a:spcBef>
              <a:spcAft>
                <a:spcPts val="0"/>
              </a:spcAft>
              <a:buSzPts val="2800"/>
              <a:buNone/>
              <a:defRPr>
                <a:latin typeface="Roboto"/>
                <a:ea typeface="Roboto"/>
                <a:cs typeface="Roboto"/>
                <a:sym typeface="Roboto"/>
              </a:defRPr>
            </a:lvl4pPr>
            <a:lvl5pPr lvl="4" algn="r" rtl="0">
              <a:spcBef>
                <a:spcPts val="0"/>
              </a:spcBef>
              <a:spcAft>
                <a:spcPts val="0"/>
              </a:spcAft>
              <a:buSzPts val="2800"/>
              <a:buNone/>
              <a:defRPr>
                <a:latin typeface="Roboto"/>
                <a:ea typeface="Roboto"/>
                <a:cs typeface="Roboto"/>
                <a:sym typeface="Roboto"/>
              </a:defRPr>
            </a:lvl5pPr>
            <a:lvl6pPr lvl="5" algn="r" rtl="0">
              <a:spcBef>
                <a:spcPts val="0"/>
              </a:spcBef>
              <a:spcAft>
                <a:spcPts val="0"/>
              </a:spcAft>
              <a:buSzPts val="2800"/>
              <a:buNone/>
              <a:defRPr>
                <a:latin typeface="Roboto"/>
                <a:ea typeface="Roboto"/>
                <a:cs typeface="Roboto"/>
                <a:sym typeface="Roboto"/>
              </a:defRPr>
            </a:lvl6pPr>
            <a:lvl7pPr lvl="6" algn="r" rtl="0">
              <a:spcBef>
                <a:spcPts val="0"/>
              </a:spcBef>
              <a:spcAft>
                <a:spcPts val="0"/>
              </a:spcAft>
              <a:buSzPts val="2800"/>
              <a:buNone/>
              <a:defRPr>
                <a:latin typeface="Roboto"/>
                <a:ea typeface="Roboto"/>
                <a:cs typeface="Roboto"/>
                <a:sym typeface="Roboto"/>
              </a:defRPr>
            </a:lvl7pPr>
            <a:lvl8pPr lvl="7" algn="r" rtl="0">
              <a:spcBef>
                <a:spcPts val="0"/>
              </a:spcBef>
              <a:spcAft>
                <a:spcPts val="0"/>
              </a:spcAft>
              <a:buSzPts val="2800"/>
              <a:buNone/>
              <a:defRPr>
                <a:latin typeface="Roboto"/>
                <a:ea typeface="Roboto"/>
                <a:cs typeface="Roboto"/>
                <a:sym typeface="Roboto"/>
              </a:defRPr>
            </a:lvl8pPr>
            <a:lvl9pPr lvl="8" algn="r" rtl="0">
              <a:spcBef>
                <a:spcPts val="0"/>
              </a:spcBef>
              <a:spcAft>
                <a:spcPts val="0"/>
              </a:spcAft>
              <a:buSzPts val="2800"/>
              <a:buNone/>
              <a:defRPr>
                <a:latin typeface="Roboto"/>
                <a:ea typeface="Roboto"/>
                <a:cs typeface="Roboto"/>
                <a:sym typeface="Roboto"/>
              </a:defRPr>
            </a:lvl9pPr>
          </a:lstStyle>
          <a:p>
            <a:endParaRPr/>
          </a:p>
        </p:txBody>
      </p:sp>
      <p:sp>
        <p:nvSpPr>
          <p:cNvPr id="171" name="Google Shape;171;p7"/>
          <p:cNvSpPr txBox="1">
            <a:spLocks noGrp="1"/>
          </p:cNvSpPr>
          <p:nvPr>
            <p:ph type="subTitle" idx="1"/>
          </p:nvPr>
        </p:nvSpPr>
        <p:spPr>
          <a:xfrm>
            <a:off x="720000" y="1977925"/>
            <a:ext cx="4345800" cy="2096100"/>
          </a:xfrm>
          <a:prstGeom prst="rect">
            <a:avLst/>
          </a:prstGeom>
        </p:spPr>
        <p:txBody>
          <a:bodyPr spcFirstLastPara="1" wrap="square" lIns="91425" tIns="91425" rIns="91425" bIns="91425" anchor="t" anchorCtr="0">
            <a:noAutofit/>
          </a:bodyPr>
          <a:lstStyle>
            <a:lvl1pPr marR="245595" lvl="0" rtl="0">
              <a:lnSpc>
                <a:spcPct val="100000"/>
              </a:lnSpc>
              <a:spcBef>
                <a:spcPts val="0"/>
              </a:spcBef>
              <a:spcAft>
                <a:spcPts val="0"/>
              </a:spcAft>
              <a:buSzPts val="1400"/>
              <a:buChar char="●"/>
              <a:defRPr/>
            </a:lvl1pPr>
            <a:lvl2pPr lvl="1" algn="r" rtl="0">
              <a:lnSpc>
                <a:spcPct val="100000"/>
              </a:lnSpc>
              <a:spcBef>
                <a:spcPts val="1600"/>
              </a:spcBef>
              <a:spcAft>
                <a:spcPts val="0"/>
              </a:spcAft>
              <a:buSzPts val="1400"/>
              <a:buChar char="○"/>
              <a:defRPr sz="2100"/>
            </a:lvl2pPr>
            <a:lvl3pPr lvl="2" algn="r" rtl="0">
              <a:lnSpc>
                <a:spcPct val="100000"/>
              </a:lnSpc>
              <a:spcBef>
                <a:spcPts val="0"/>
              </a:spcBef>
              <a:spcAft>
                <a:spcPts val="0"/>
              </a:spcAft>
              <a:buSzPts val="1400"/>
              <a:buChar char="■"/>
              <a:defRPr sz="2100"/>
            </a:lvl3pPr>
            <a:lvl4pPr lvl="3" algn="r" rtl="0">
              <a:lnSpc>
                <a:spcPct val="100000"/>
              </a:lnSpc>
              <a:spcBef>
                <a:spcPts val="0"/>
              </a:spcBef>
              <a:spcAft>
                <a:spcPts val="0"/>
              </a:spcAft>
              <a:buSzPts val="1400"/>
              <a:buChar char="●"/>
              <a:defRPr sz="2100"/>
            </a:lvl4pPr>
            <a:lvl5pPr lvl="4" algn="r" rtl="0">
              <a:lnSpc>
                <a:spcPct val="100000"/>
              </a:lnSpc>
              <a:spcBef>
                <a:spcPts val="0"/>
              </a:spcBef>
              <a:spcAft>
                <a:spcPts val="0"/>
              </a:spcAft>
              <a:buSzPts val="1400"/>
              <a:buChar char="○"/>
              <a:defRPr sz="2100"/>
            </a:lvl5pPr>
            <a:lvl6pPr lvl="5" algn="r" rtl="0">
              <a:lnSpc>
                <a:spcPct val="100000"/>
              </a:lnSpc>
              <a:spcBef>
                <a:spcPts val="0"/>
              </a:spcBef>
              <a:spcAft>
                <a:spcPts val="0"/>
              </a:spcAft>
              <a:buSzPts val="1400"/>
              <a:buChar char="■"/>
              <a:defRPr sz="2100"/>
            </a:lvl6pPr>
            <a:lvl7pPr lvl="6" algn="r" rtl="0">
              <a:lnSpc>
                <a:spcPct val="100000"/>
              </a:lnSpc>
              <a:spcBef>
                <a:spcPts val="0"/>
              </a:spcBef>
              <a:spcAft>
                <a:spcPts val="0"/>
              </a:spcAft>
              <a:buSzPts val="1400"/>
              <a:buChar char="●"/>
              <a:defRPr sz="2100"/>
            </a:lvl7pPr>
            <a:lvl8pPr lvl="7" algn="r" rtl="0">
              <a:lnSpc>
                <a:spcPct val="100000"/>
              </a:lnSpc>
              <a:spcBef>
                <a:spcPts val="0"/>
              </a:spcBef>
              <a:spcAft>
                <a:spcPts val="0"/>
              </a:spcAft>
              <a:buSzPts val="1400"/>
              <a:buChar char="○"/>
              <a:defRPr sz="2100"/>
            </a:lvl8pPr>
            <a:lvl9pPr lvl="8" algn="r" rtl="0">
              <a:lnSpc>
                <a:spcPct val="100000"/>
              </a:lnSpc>
              <a:spcBef>
                <a:spcPts val="0"/>
              </a:spcBef>
              <a:spcAft>
                <a:spcPts val="0"/>
              </a:spcAft>
              <a:buSzPts val="1400"/>
              <a:buChar char="■"/>
              <a:defRPr sz="21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72"/>
        <p:cNvGrpSpPr/>
        <p:nvPr/>
      </p:nvGrpSpPr>
      <p:grpSpPr>
        <a:xfrm>
          <a:off x="0" y="0"/>
          <a:ext cx="0" cy="0"/>
          <a:chOff x="0" y="0"/>
          <a:chExt cx="0" cy="0"/>
        </a:xfrm>
      </p:grpSpPr>
      <p:sp>
        <p:nvSpPr>
          <p:cNvPr id="173" name="Google Shape;173;p8"/>
          <p:cNvSpPr txBox="1">
            <a:spLocks noGrp="1"/>
          </p:cNvSpPr>
          <p:nvPr>
            <p:ph type="title"/>
          </p:nvPr>
        </p:nvSpPr>
        <p:spPr>
          <a:xfrm>
            <a:off x="868350" y="2082100"/>
            <a:ext cx="7513500" cy="11112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74" name="Google Shape;174;p8"/>
          <p:cNvSpPr/>
          <p:nvPr/>
        </p:nvSpPr>
        <p:spPr>
          <a:xfrm>
            <a:off x="8774324" y="1263970"/>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8752050" y="1429710"/>
            <a:ext cx="128100" cy="12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8791952" y="1640086"/>
            <a:ext cx="483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a:off x="142400" y="447997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3378325" y="436725"/>
            <a:ext cx="150000" cy="15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flipH="1">
            <a:off x="8774500" y="447216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flipH="1">
            <a:off x="8692625" y="4661288"/>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1" name="Google Shape;181;p8"/>
          <p:cNvCxnSpPr/>
          <p:nvPr/>
        </p:nvCxnSpPr>
        <p:spPr>
          <a:xfrm rot="10800000">
            <a:off x="8816050" y="-188575"/>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182" name="Google Shape;182;p8"/>
          <p:cNvCxnSpPr/>
          <p:nvPr/>
        </p:nvCxnSpPr>
        <p:spPr>
          <a:xfrm rot="10800000">
            <a:off x="8011175"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83" name="Google Shape;183;p8"/>
          <p:cNvCxnSpPr/>
          <p:nvPr/>
        </p:nvCxnSpPr>
        <p:spPr>
          <a:xfrm rot="10800000">
            <a:off x="3452750" y="-5550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84" name="Google Shape;184;p8"/>
          <p:cNvCxnSpPr/>
          <p:nvPr/>
        </p:nvCxnSpPr>
        <p:spPr>
          <a:xfrm rot="10800000">
            <a:off x="214550" y="3452450"/>
            <a:ext cx="0" cy="920700"/>
          </a:xfrm>
          <a:prstGeom prst="straightConnector1">
            <a:avLst/>
          </a:prstGeom>
          <a:noFill/>
          <a:ln w="9525" cap="flat" cmpd="sng">
            <a:solidFill>
              <a:schemeClr val="accent3"/>
            </a:solidFill>
            <a:prstDash val="dot"/>
            <a:round/>
            <a:headEnd type="none" w="med" len="med"/>
            <a:tailEnd type="none" w="med" len="med"/>
          </a:ln>
        </p:spPr>
      </p:cxnSp>
      <p:sp>
        <p:nvSpPr>
          <p:cNvPr id="185" name="Google Shape;185;p8"/>
          <p:cNvSpPr/>
          <p:nvPr/>
        </p:nvSpPr>
        <p:spPr>
          <a:xfrm>
            <a:off x="161700" y="4698575"/>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480644"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472075"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8" name="Google Shape;188;p8"/>
          <p:cNvCxnSpPr/>
          <p:nvPr/>
        </p:nvCxnSpPr>
        <p:spPr>
          <a:xfrm rot="10800000">
            <a:off x="520950"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189" name="Google Shape;189;p8"/>
          <p:cNvSpPr/>
          <p:nvPr/>
        </p:nvSpPr>
        <p:spPr>
          <a:xfrm flipH="1">
            <a:off x="6129900" y="42177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0" name="Google Shape;190;p8"/>
          <p:cNvCxnSpPr/>
          <p:nvPr/>
        </p:nvCxnSpPr>
        <p:spPr>
          <a:xfrm rot="10800000">
            <a:off x="4644375" y="-591625"/>
            <a:ext cx="0" cy="920700"/>
          </a:xfrm>
          <a:prstGeom prst="straightConnector1">
            <a:avLst/>
          </a:prstGeom>
          <a:noFill/>
          <a:ln w="9525" cap="flat" cmpd="sng">
            <a:solidFill>
              <a:schemeClr val="accent3"/>
            </a:solidFill>
            <a:prstDash val="dot"/>
            <a:round/>
            <a:headEnd type="none" w="med" len="med"/>
            <a:tailEnd type="none" w="med" len="med"/>
          </a:ln>
        </p:spPr>
      </p:cxnSp>
      <p:sp>
        <p:nvSpPr>
          <p:cNvPr id="191" name="Google Shape;191;p8"/>
          <p:cNvSpPr/>
          <p:nvPr/>
        </p:nvSpPr>
        <p:spPr>
          <a:xfrm>
            <a:off x="272526" y="3095850"/>
            <a:ext cx="126000" cy="12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245900" y="2827374"/>
            <a:ext cx="179400" cy="179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3" name="Google Shape;193;p8"/>
          <p:cNvCxnSpPr/>
          <p:nvPr/>
        </p:nvCxnSpPr>
        <p:spPr>
          <a:xfrm rot="10800000">
            <a:off x="335575" y="17851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94" name="Google Shape;194;p8"/>
          <p:cNvCxnSpPr/>
          <p:nvPr/>
        </p:nvCxnSpPr>
        <p:spPr>
          <a:xfrm rot="10800000">
            <a:off x="2223050" y="4698575"/>
            <a:ext cx="0" cy="915300"/>
          </a:xfrm>
          <a:prstGeom prst="straightConnector1">
            <a:avLst/>
          </a:prstGeom>
          <a:noFill/>
          <a:ln w="9525" cap="flat" cmpd="sng">
            <a:solidFill>
              <a:schemeClr val="accent3"/>
            </a:solidFill>
            <a:prstDash val="dot"/>
            <a:round/>
            <a:headEnd type="none" w="med" len="med"/>
            <a:tailEnd type="none" w="med" len="med"/>
          </a:ln>
        </p:spPr>
      </p:cxnSp>
      <p:sp>
        <p:nvSpPr>
          <p:cNvPr id="195" name="Google Shape;195;p8"/>
          <p:cNvSpPr/>
          <p:nvPr/>
        </p:nvSpPr>
        <p:spPr>
          <a:xfrm flipH="1">
            <a:off x="2574200" y="482510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6" name="Google Shape;196;p8"/>
          <p:cNvCxnSpPr/>
          <p:nvPr/>
        </p:nvCxnSpPr>
        <p:spPr>
          <a:xfrm rot="10800000">
            <a:off x="5612175" y="48713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97" name="Google Shape;197;p8"/>
          <p:cNvCxnSpPr/>
          <p:nvPr/>
        </p:nvCxnSpPr>
        <p:spPr>
          <a:xfrm rot="10800000">
            <a:off x="6171450" y="4603375"/>
            <a:ext cx="0" cy="915300"/>
          </a:xfrm>
          <a:prstGeom prst="straightConnector1">
            <a:avLst/>
          </a:prstGeom>
          <a:noFill/>
          <a:ln w="9525" cap="flat" cmpd="sng">
            <a:solidFill>
              <a:schemeClr val="accent3"/>
            </a:solidFill>
            <a:prstDash val="dot"/>
            <a:round/>
            <a:headEnd type="none" w="med" len="med"/>
            <a:tailEnd type="none" w="med" len="med"/>
          </a:ln>
        </p:spPr>
      </p:cxnSp>
      <p:sp>
        <p:nvSpPr>
          <p:cNvPr id="198" name="Google Shape;198;p8"/>
          <p:cNvSpPr/>
          <p:nvPr/>
        </p:nvSpPr>
        <p:spPr>
          <a:xfrm flipH="1">
            <a:off x="4069036" y="4565900"/>
            <a:ext cx="70800" cy="708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flipH="1">
            <a:off x="3999550" y="4726842"/>
            <a:ext cx="210000" cy="21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flipH="1">
            <a:off x="1437486" y="83600"/>
            <a:ext cx="70800" cy="708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flipH="1">
            <a:off x="1368000" y="244542"/>
            <a:ext cx="210000" cy="2100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2"/>
        <p:cNvGrpSpPr/>
        <p:nvPr/>
      </p:nvGrpSpPr>
      <p:grpSpPr>
        <a:xfrm>
          <a:off x="0" y="0"/>
          <a:ext cx="0" cy="0"/>
          <a:chOff x="0" y="0"/>
          <a:chExt cx="0" cy="0"/>
        </a:xfrm>
      </p:grpSpPr>
      <p:sp>
        <p:nvSpPr>
          <p:cNvPr id="203" name="Google Shape;203;p9"/>
          <p:cNvSpPr txBox="1">
            <a:spLocks noGrp="1"/>
          </p:cNvSpPr>
          <p:nvPr>
            <p:ph type="title"/>
          </p:nvPr>
        </p:nvSpPr>
        <p:spPr>
          <a:xfrm>
            <a:off x="713225" y="1715113"/>
            <a:ext cx="4815600" cy="113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204" name="Google Shape;204;p9"/>
          <p:cNvSpPr txBox="1">
            <a:spLocks noGrp="1"/>
          </p:cNvSpPr>
          <p:nvPr>
            <p:ph type="subTitle" idx="1"/>
          </p:nvPr>
        </p:nvSpPr>
        <p:spPr>
          <a:xfrm>
            <a:off x="713100" y="2911599"/>
            <a:ext cx="4815600" cy="54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5B595B"/>
              </a:buClr>
              <a:buSzPts val="1400"/>
              <a:buFont typeface="Lato"/>
              <a:buChar char="●"/>
              <a:defRPr/>
            </a:lvl1pPr>
            <a:lvl2pPr lvl="1" algn="ctr" rtl="0">
              <a:lnSpc>
                <a:spcPct val="100000"/>
              </a:lnSpc>
              <a:spcBef>
                <a:spcPts val="0"/>
              </a:spcBef>
              <a:spcAft>
                <a:spcPts val="0"/>
              </a:spcAft>
              <a:buClr>
                <a:srgbClr val="5B595B"/>
              </a:buClr>
              <a:buSzPts val="1400"/>
              <a:buFont typeface="Lato"/>
              <a:buChar char="○"/>
              <a:defRPr sz="2100"/>
            </a:lvl2pPr>
            <a:lvl3pPr lvl="2" algn="ctr" rtl="0">
              <a:lnSpc>
                <a:spcPct val="100000"/>
              </a:lnSpc>
              <a:spcBef>
                <a:spcPts val="0"/>
              </a:spcBef>
              <a:spcAft>
                <a:spcPts val="0"/>
              </a:spcAft>
              <a:buClr>
                <a:srgbClr val="5B595B"/>
              </a:buClr>
              <a:buSzPts val="1400"/>
              <a:buFont typeface="Lato"/>
              <a:buChar char="■"/>
              <a:defRPr sz="2100"/>
            </a:lvl3pPr>
            <a:lvl4pPr lvl="3" algn="ctr" rtl="0">
              <a:lnSpc>
                <a:spcPct val="100000"/>
              </a:lnSpc>
              <a:spcBef>
                <a:spcPts val="0"/>
              </a:spcBef>
              <a:spcAft>
                <a:spcPts val="0"/>
              </a:spcAft>
              <a:buClr>
                <a:srgbClr val="5B595B"/>
              </a:buClr>
              <a:buSzPts val="1400"/>
              <a:buFont typeface="Lato"/>
              <a:buChar char="●"/>
              <a:defRPr sz="2100"/>
            </a:lvl4pPr>
            <a:lvl5pPr lvl="4" algn="ctr" rtl="0">
              <a:lnSpc>
                <a:spcPct val="100000"/>
              </a:lnSpc>
              <a:spcBef>
                <a:spcPts val="0"/>
              </a:spcBef>
              <a:spcAft>
                <a:spcPts val="0"/>
              </a:spcAft>
              <a:buClr>
                <a:srgbClr val="5B595B"/>
              </a:buClr>
              <a:buSzPts val="1400"/>
              <a:buFont typeface="Lato"/>
              <a:buChar char="○"/>
              <a:defRPr sz="2100"/>
            </a:lvl5pPr>
            <a:lvl6pPr lvl="5" algn="ctr" rtl="0">
              <a:lnSpc>
                <a:spcPct val="100000"/>
              </a:lnSpc>
              <a:spcBef>
                <a:spcPts val="0"/>
              </a:spcBef>
              <a:spcAft>
                <a:spcPts val="0"/>
              </a:spcAft>
              <a:buClr>
                <a:srgbClr val="5B595B"/>
              </a:buClr>
              <a:buSzPts val="1400"/>
              <a:buFont typeface="Lato"/>
              <a:buChar char="■"/>
              <a:defRPr sz="2100"/>
            </a:lvl6pPr>
            <a:lvl7pPr lvl="6" algn="ctr" rtl="0">
              <a:lnSpc>
                <a:spcPct val="100000"/>
              </a:lnSpc>
              <a:spcBef>
                <a:spcPts val="0"/>
              </a:spcBef>
              <a:spcAft>
                <a:spcPts val="0"/>
              </a:spcAft>
              <a:buClr>
                <a:srgbClr val="5B595B"/>
              </a:buClr>
              <a:buSzPts val="1400"/>
              <a:buFont typeface="Lato"/>
              <a:buChar char="●"/>
              <a:defRPr sz="2100"/>
            </a:lvl7pPr>
            <a:lvl8pPr lvl="7" algn="ctr" rtl="0">
              <a:lnSpc>
                <a:spcPct val="100000"/>
              </a:lnSpc>
              <a:spcBef>
                <a:spcPts val="0"/>
              </a:spcBef>
              <a:spcAft>
                <a:spcPts val="0"/>
              </a:spcAft>
              <a:buClr>
                <a:srgbClr val="5B595B"/>
              </a:buClr>
              <a:buSzPts val="1400"/>
              <a:buFont typeface="Lato"/>
              <a:buChar char="○"/>
              <a:defRPr sz="2100"/>
            </a:lvl8pPr>
            <a:lvl9pPr lvl="8" algn="ctr" rtl="0">
              <a:lnSpc>
                <a:spcPct val="100000"/>
              </a:lnSpc>
              <a:spcBef>
                <a:spcPts val="0"/>
              </a:spcBef>
              <a:spcAft>
                <a:spcPts val="0"/>
              </a:spcAft>
              <a:buClr>
                <a:srgbClr val="5B595B"/>
              </a:buClr>
              <a:buSzPts val="1400"/>
              <a:buFont typeface="Lato"/>
              <a:buChar char="■"/>
              <a:defRPr sz="2100"/>
            </a:lvl9pPr>
          </a:lstStyle>
          <a:p>
            <a:endParaRPr/>
          </a:p>
        </p:txBody>
      </p:sp>
      <p:sp>
        <p:nvSpPr>
          <p:cNvPr id="205" name="Google Shape;205;p9"/>
          <p:cNvSpPr>
            <a:spLocks noGrp="1"/>
          </p:cNvSpPr>
          <p:nvPr>
            <p:ph type="pic" idx="2"/>
          </p:nvPr>
        </p:nvSpPr>
        <p:spPr>
          <a:xfrm flipH="1">
            <a:off x="5760300" y="540000"/>
            <a:ext cx="2663700" cy="4063500"/>
          </a:xfrm>
          <a:prstGeom prst="rect">
            <a:avLst/>
          </a:prstGeom>
          <a:noFill/>
          <a:ln>
            <a:noFill/>
          </a:ln>
        </p:spPr>
      </p:sp>
      <p:sp>
        <p:nvSpPr>
          <p:cNvPr id="206" name="Google Shape;206;p9"/>
          <p:cNvSpPr/>
          <p:nvPr/>
        </p:nvSpPr>
        <p:spPr>
          <a:xfrm flipH="1">
            <a:off x="6109950" y="220638"/>
            <a:ext cx="83100" cy="83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8601925" y="2586050"/>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8" name="Google Shape;208;p9"/>
          <p:cNvCxnSpPr/>
          <p:nvPr/>
        </p:nvCxnSpPr>
        <p:spPr>
          <a:xfrm rot="10800000">
            <a:off x="8674075" y="1558525"/>
            <a:ext cx="0" cy="920700"/>
          </a:xfrm>
          <a:prstGeom prst="straightConnector1">
            <a:avLst/>
          </a:prstGeom>
          <a:noFill/>
          <a:ln w="9525" cap="flat" cmpd="sng">
            <a:solidFill>
              <a:schemeClr val="accent3"/>
            </a:solidFill>
            <a:prstDash val="dot"/>
            <a:round/>
            <a:headEnd type="none" w="med" len="med"/>
            <a:tailEnd type="none" w="med" len="med"/>
          </a:ln>
        </p:spPr>
      </p:cxnSp>
      <p:sp>
        <p:nvSpPr>
          <p:cNvPr id="209" name="Google Shape;209;p9"/>
          <p:cNvSpPr/>
          <p:nvPr/>
        </p:nvSpPr>
        <p:spPr>
          <a:xfrm>
            <a:off x="8621225" y="2804650"/>
            <a:ext cx="105600" cy="10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9"/>
          <p:cNvSpPr/>
          <p:nvPr/>
        </p:nvSpPr>
        <p:spPr>
          <a:xfrm>
            <a:off x="8946819" y="99282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9"/>
          <p:cNvSpPr/>
          <p:nvPr/>
        </p:nvSpPr>
        <p:spPr>
          <a:xfrm>
            <a:off x="8938250" y="81087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2" name="Google Shape;212;p9"/>
          <p:cNvCxnSpPr/>
          <p:nvPr/>
        </p:nvCxnSpPr>
        <p:spPr>
          <a:xfrm rot="10800000">
            <a:off x="8987125" y="-188575"/>
            <a:ext cx="0" cy="915300"/>
          </a:xfrm>
          <a:prstGeom prst="straightConnector1">
            <a:avLst/>
          </a:prstGeom>
          <a:noFill/>
          <a:ln w="9525" cap="flat" cmpd="sng">
            <a:solidFill>
              <a:schemeClr val="accent3"/>
            </a:solidFill>
            <a:prstDash val="dot"/>
            <a:round/>
            <a:headEnd type="none" w="med" len="med"/>
            <a:tailEnd type="none" w="med" len="med"/>
          </a:ln>
        </p:spPr>
      </p:cxnSp>
      <p:sp>
        <p:nvSpPr>
          <p:cNvPr id="213" name="Google Shape;213;p9"/>
          <p:cNvSpPr/>
          <p:nvPr/>
        </p:nvSpPr>
        <p:spPr>
          <a:xfrm>
            <a:off x="8833026" y="4763200"/>
            <a:ext cx="126000" cy="12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8806400" y="4494724"/>
            <a:ext cx="179400" cy="179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9"/>
          <p:cNvCxnSpPr/>
          <p:nvPr/>
        </p:nvCxnSpPr>
        <p:spPr>
          <a:xfrm rot="10800000">
            <a:off x="8896075" y="3452450"/>
            <a:ext cx="0" cy="915300"/>
          </a:xfrm>
          <a:prstGeom prst="straightConnector1">
            <a:avLst/>
          </a:prstGeom>
          <a:noFill/>
          <a:ln w="9525" cap="flat" cmpd="sng">
            <a:solidFill>
              <a:schemeClr val="accent3"/>
            </a:solidFill>
            <a:prstDash val="dot"/>
            <a:round/>
            <a:headEnd type="none" w="med" len="med"/>
            <a:tailEnd type="none" w="med" len="med"/>
          </a:ln>
        </p:spPr>
      </p:cxnSp>
      <p:sp>
        <p:nvSpPr>
          <p:cNvPr id="216" name="Google Shape;216;p9"/>
          <p:cNvSpPr/>
          <p:nvPr/>
        </p:nvSpPr>
        <p:spPr>
          <a:xfrm>
            <a:off x="316575" y="1828100"/>
            <a:ext cx="83400" cy="8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7" name="Google Shape;217;p9"/>
          <p:cNvCxnSpPr/>
          <p:nvPr/>
        </p:nvCxnSpPr>
        <p:spPr>
          <a:xfrm rot="10800000">
            <a:off x="356175" y="357900"/>
            <a:ext cx="0" cy="1365000"/>
          </a:xfrm>
          <a:prstGeom prst="straightConnector1">
            <a:avLst/>
          </a:prstGeom>
          <a:noFill/>
          <a:ln w="9525" cap="flat" cmpd="sng">
            <a:solidFill>
              <a:schemeClr val="accent3"/>
            </a:solidFill>
            <a:prstDash val="dot"/>
            <a:round/>
            <a:headEnd type="none" w="med" len="med"/>
            <a:tailEnd type="none" w="med" len="med"/>
          </a:ln>
        </p:spPr>
      </p:cxnSp>
      <p:sp>
        <p:nvSpPr>
          <p:cNvPr id="218" name="Google Shape;218;p9"/>
          <p:cNvSpPr/>
          <p:nvPr/>
        </p:nvSpPr>
        <p:spPr>
          <a:xfrm>
            <a:off x="640600" y="663400"/>
            <a:ext cx="54000" cy="54000"/>
          </a:xfrm>
          <a:prstGeom prst="ellipse">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9"/>
          <p:cNvSpPr/>
          <p:nvPr/>
        </p:nvSpPr>
        <p:spPr>
          <a:xfrm>
            <a:off x="415425" y="45477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9"/>
          <p:cNvSpPr/>
          <p:nvPr/>
        </p:nvSpPr>
        <p:spPr>
          <a:xfrm>
            <a:off x="356175" y="47368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9"/>
          <p:cNvSpPr/>
          <p:nvPr/>
        </p:nvSpPr>
        <p:spPr>
          <a:xfrm>
            <a:off x="1307625" y="629200"/>
            <a:ext cx="88200" cy="8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9"/>
          <p:cNvSpPr/>
          <p:nvPr/>
        </p:nvSpPr>
        <p:spPr>
          <a:xfrm>
            <a:off x="1267900" y="358974"/>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3" name="Google Shape;223;p9"/>
          <p:cNvCxnSpPr/>
          <p:nvPr/>
        </p:nvCxnSpPr>
        <p:spPr>
          <a:xfrm rot="10800000">
            <a:off x="1351625" y="-626625"/>
            <a:ext cx="0" cy="915300"/>
          </a:xfrm>
          <a:prstGeom prst="straightConnector1">
            <a:avLst/>
          </a:prstGeom>
          <a:noFill/>
          <a:ln w="9525" cap="flat" cmpd="sng">
            <a:solidFill>
              <a:schemeClr val="accent3"/>
            </a:solidFill>
            <a:prstDash val="dot"/>
            <a:round/>
            <a:headEnd type="none" w="med" len="med"/>
            <a:tailEnd type="none" w="med" len="med"/>
          </a:ln>
        </p:spPr>
      </p:cxnSp>
      <p:sp>
        <p:nvSpPr>
          <p:cNvPr id="224" name="Google Shape;224;p9"/>
          <p:cNvSpPr/>
          <p:nvPr/>
        </p:nvSpPr>
        <p:spPr>
          <a:xfrm>
            <a:off x="3103250" y="183738"/>
            <a:ext cx="156900" cy="1569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3151625" y="444875"/>
            <a:ext cx="60000" cy="600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6" name="Google Shape;226;p9"/>
          <p:cNvCxnSpPr/>
          <p:nvPr/>
        </p:nvCxnSpPr>
        <p:spPr>
          <a:xfrm rot="10800000">
            <a:off x="3305350" y="4889200"/>
            <a:ext cx="0" cy="580200"/>
          </a:xfrm>
          <a:prstGeom prst="straightConnector1">
            <a:avLst/>
          </a:prstGeom>
          <a:noFill/>
          <a:ln w="9525" cap="flat" cmpd="sng">
            <a:solidFill>
              <a:schemeClr val="accent3"/>
            </a:solidFill>
            <a:prstDash val="dot"/>
            <a:round/>
            <a:headEnd type="none" w="med" len="med"/>
            <a:tailEnd type="none" w="med" len="med"/>
          </a:ln>
        </p:spPr>
      </p:cxnSp>
      <p:cxnSp>
        <p:nvCxnSpPr>
          <p:cNvPr id="227" name="Google Shape;227;p9"/>
          <p:cNvCxnSpPr/>
          <p:nvPr/>
        </p:nvCxnSpPr>
        <p:spPr>
          <a:xfrm rot="10800000">
            <a:off x="3976500" y="4674125"/>
            <a:ext cx="0" cy="749400"/>
          </a:xfrm>
          <a:prstGeom prst="straightConnector1">
            <a:avLst/>
          </a:prstGeom>
          <a:noFill/>
          <a:ln w="9525" cap="flat" cmpd="sng">
            <a:solidFill>
              <a:schemeClr val="accent3"/>
            </a:solidFill>
            <a:prstDash val="dot"/>
            <a:round/>
            <a:headEnd type="none" w="med" len="med"/>
            <a:tailEnd type="none" w="med" len="med"/>
          </a:ln>
        </p:spPr>
      </p:cxnSp>
      <p:cxnSp>
        <p:nvCxnSpPr>
          <p:cNvPr id="228" name="Google Shape;228;p9"/>
          <p:cNvCxnSpPr/>
          <p:nvPr/>
        </p:nvCxnSpPr>
        <p:spPr>
          <a:xfrm rot="10800000">
            <a:off x="992738" y="4632425"/>
            <a:ext cx="0" cy="580200"/>
          </a:xfrm>
          <a:prstGeom prst="straightConnector1">
            <a:avLst/>
          </a:prstGeom>
          <a:noFill/>
          <a:ln w="9525" cap="flat" cmpd="sng">
            <a:solidFill>
              <a:schemeClr val="accent3"/>
            </a:solidFill>
            <a:prstDash val="dot"/>
            <a:round/>
            <a:headEnd type="none" w="med" len="med"/>
            <a:tailEnd type="none" w="med" len="med"/>
          </a:ln>
        </p:spPr>
      </p:cxnSp>
      <p:sp>
        <p:nvSpPr>
          <p:cNvPr id="229" name="Google Shape;229;p9"/>
          <p:cNvSpPr/>
          <p:nvPr/>
        </p:nvSpPr>
        <p:spPr>
          <a:xfrm>
            <a:off x="501250" y="3398625"/>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 name="Google Shape;230;p9"/>
          <p:cNvCxnSpPr/>
          <p:nvPr/>
        </p:nvCxnSpPr>
        <p:spPr>
          <a:xfrm rot="10800000">
            <a:off x="573400" y="2371100"/>
            <a:ext cx="0" cy="920700"/>
          </a:xfrm>
          <a:prstGeom prst="straightConnector1">
            <a:avLst/>
          </a:prstGeom>
          <a:noFill/>
          <a:ln w="9525" cap="flat" cmpd="sng">
            <a:solidFill>
              <a:schemeClr val="accent3"/>
            </a:solidFill>
            <a:prstDash val="dot"/>
            <a:round/>
            <a:headEnd type="none" w="med" len="med"/>
            <a:tailEnd type="none" w="med" len="med"/>
          </a:ln>
        </p:spPr>
      </p:cxnSp>
      <p:sp>
        <p:nvSpPr>
          <p:cNvPr id="231" name="Google Shape;231;p9"/>
          <p:cNvSpPr/>
          <p:nvPr/>
        </p:nvSpPr>
        <p:spPr>
          <a:xfrm>
            <a:off x="520550" y="3617225"/>
            <a:ext cx="105600" cy="10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9"/>
          <p:cNvSpPr/>
          <p:nvPr/>
        </p:nvSpPr>
        <p:spPr>
          <a:xfrm rot="10800000">
            <a:off x="7529050" y="4901138"/>
            <a:ext cx="156900" cy="1569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p:nvPr/>
        </p:nvSpPr>
        <p:spPr>
          <a:xfrm rot="10800000">
            <a:off x="7577575" y="4736900"/>
            <a:ext cx="60000" cy="600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9"/>
          <p:cNvSpPr/>
          <p:nvPr/>
        </p:nvSpPr>
        <p:spPr>
          <a:xfrm>
            <a:off x="8147075" y="101625"/>
            <a:ext cx="156900" cy="1569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9"/>
          <p:cNvSpPr/>
          <p:nvPr/>
        </p:nvSpPr>
        <p:spPr>
          <a:xfrm>
            <a:off x="8195450" y="362763"/>
            <a:ext cx="60000" cy="600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6"/>
        <p:cNvGrpSpPr/>
        <p:nvPr/>
      </p:nvGrpSpPr>
      <p:grpSpPr>
        <a:xfrm>
          <a:off x="0" y="0"/>
          <a:ext cx="0" cy="0"/>
          <a:chOff x="0" y="0"/>
          <a:chExt cx="0" cy="0"/>
        </a:xfrm>
      </p:grpSpPr>
      <p:sp>
        <p:nvSpPr>
          <p:cNvPr id="237" name="Google Shape;237;p10"/>
          <p:cNvSpPr txBox="1">
            <a:spLocks noGrp="1"/>
          </p:cNvSpPr>
          <p:nvPr>
            <p:ph type="title"/>
          </p:nvPr>
        </p:nvSpPr>
        <p:spPr>
          <a:xfrm>
            <a:off x="720000" y="3939075"/>
            <a:ext cx="7704000" cy="6642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8" name="Google Shape;238;p10"/>
          <p:cNvSpPr/>
          <p:nvPr/>
        </p:nvSpPr>
        <p:spPr>
          <a:xfrm>
            <a:off x="8650198" y="1874875"/>
            <a:ext cx="84900" cy="8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0"/>
          <p:cNvSpPr/>
          <p:nvPr/>
        </p:nvSpPr>
        <p:spPr>
          <a:xfrm>
            <a:off x="8627550" y="2043406"/>
            <a:ext cx="130200" cy="130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0"/>
          <p:cNvSpPr/>
          <p:nvPr/>
        </p:nvSpPr>
        <p:spPr>
          <a:xfrm>
            <a:off x="8668123" y="2257327"/>
            <a:ext cx="49200" cy="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0"/>
          <p:cNvSpPr/>
          <p:nvPr/>
        </p:nvSpPr>
        <p:spPr>
          <a:xfrm>
            <a:off x="1577450" y="354875"/>
            <a:ext cx="150000" cy="15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2" name="Google Shape;242;p10"/>
          <p:cNvCxnSpPr/>
          <p:nvPr/>
        </p:nvCxnSpPr>
        <p:spPr>
          <a:xfrm rot="10800000">
            <a:off x="8692625" y="366550"/>
            <a:ext cx="0" cy="1302000"/>
          </a:xfrm>
          <a:prstGeom prst="straightConnector1">
            <a:avLst/>
          </a:prstGeom>
          <a:noFill/>
          <a:ln w="9525" cap="flat" cmpd="sng">
            <a:solidFill>
              <a:schemeClr val="accent3"/>
            </a:solidFill>
            <a:prstDash val="dot"/>
            <a:round/>
            <a:headEnd type="none" w="med" len="med"/>
            <a:tailEnd type="none" w="med" len="med"/>
          </a:ln>
        </p:spPr>
      </p:cxnSp>
      <p:cxnSp>
        <p:nvCxnSpPr>
          <p:cNvPr id="243" name="Google Shape;243;p10"/>
          <p:cNvCxnSpPr/>
          <p:nvPr/>
        </p:nvCxnSpPr>
        <p:spPr>
          <a:xfrm rot="10800000">
            <a:off x="8011175" y="-1885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244" name="Google Shape;244;p10"/>
          <p:cNvCxnSpPr/>
          <p:nvPr/>
        </p:nvCxnSpPr>
        <p:spPr>
          <a:xfrm rot="10800000">
            <a:off x="1651875" y="-636900"/>
            <a:ext cx="0" cy="915300"/>
          </a:xfrm>
          <a:prstGeom prst="straightConnector1">
            <a:avLst/>
          </a:prstGeom>
          <a:noFill/>
          <a:ln w="9525" cap="flat" cmpd="sng">
            <a:solidFill>
              <a:schemeClr val="accent3"/>
            </a:solidFill>
            <a:prstDash val="dot"/>
            <a:round/>
            <a:headEnd type="none" w="med" len="med"/>
            <a:tailEnd type="none" w="med" len="med"/>
          </a:ln>
        </p:spPr>
      </p:cxnSp>
      <p:sp>
        <p:nvSpPr>
          <p:cNvPr id="245" name="Google Shape;245;p10"/>
          <p:cNvSpPr/>
          <p:nvPr/>
        </p:nvSpPr>
        <p:spPr>
          <a:xfrm>
            <a:off x="234769" y="1879077"/>
            <a:ext cx="80700" cy="8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0"/>
          <p:cNvSpPr/>
          <p:nvPr/>
        </p:nvSpPr>
        <p:spPr>
          <a:xfrm>
            <a:off x="178050" y="1609125"/>
            <a:ext cx="194100" cy="19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10"/>
          <p:cNvCxnSpPr/>
          <p:nvPr/>
        </p:nvCxnSpPr>
        <p:spPr>
          <a:xfrm rot="10800000">
            <a:off x="275075" y="617975"/>
            <a:ext cx="0" cy="915300"/>
          </a:xfrm>
          <a:prstGeom prst="straightConnector1">
            <a:avLst/>
          </a:prstGeom>
          <a:noFill/>
          <a:ln w="9525" cap="flat" cmpd="sng">
            <a:solidFill>
              <a:schemeClr val="accent3"/>
            </a:solidFill>
            <a:prstDash val="dot"/>
            <a:round/>
            <a:headEnd type="none" w="med" len="med"/>
            <a:tailEnd type="none" w="med" len="med"/>
          </a:ln>
        </p:spPr>
      </p:cxnSp>
      <p:sp>
        <p:nvSpPr>
          <p:cNvPr id="248" name="Google Shape;248;p10"/>
          <p:cNvSpPr/>
          <p:nvPr/>
        </p:nvSpPr>
        <p:spPr>
          <a:xfrm flipH="1">
            <a:off x="6129900" y="421775"/>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 name="Google Shape;249;p10"/>
          <p:cNvCxnSpPr/>
          <p:nvPr/>
        </p:nvCxnSpPr>
        <p:spPr>
          <a:xfrm rot="10800000">
            <a:off x="6631325" y="-577900"/>
            <a:ext cx="0" cy="920700"/>
          </a:xfrm>
          <a:prstGeom prst="straightConnector1">
            <a:avLst/>
          </a:prstGeom>
          <a:noFill/>
          <a:ln w="9525" cap="flat" cmpd="sng">
            <a:solidFill>
              <a:schemeClr val="accent3"/>
            </a:solidFill>
            <a:prstDash val="dot"/>
            <a:round/>
            <a:headEnd type="none" w="med" len="med"/>
            <a:tailEnd type="none" w="med" len="med"/>
          </a:ln>
        </p:spPr>
      </p:cxnSp>
      <p:sp>
        <p:nvSpPr>
          <p:cNvPr id="250" name="Google Shape;250;p10"/>
          <p:cNvSpPr/>
          <p:nvPr/>
        </p:nvSpPr>
        <p:spPr>
          <a:xfrm flipH="1">
            <a:off x="6067725" y="167025"/>
            <a:ext cx="207300" cy="2070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0"/>
          <p:cNvSpPr/>
          <p:nvPr/>
        </p:nvSpPr>
        <p:spPr>
          <a:xfrm>
            <a:off x="8913437" y="3031174"/>
            <a:ext cx="103200" cy="10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0"/>
          <p:cNvSpPr/>
          <p:nvPr/>
        </p:nvSpPr>
        <p:spPr>
          <a:xfrm>
            <a:off x="8885875" y="3236274"/>
            <a:ext cx="158400" cy="158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3" name="Google Shape;253;p10"/>
          <p:cNvCxnSpPr/>
          <p:nvPr/>
        </p:nvCxnSpPr>
        <p:spPr>
          <a:xfrm rot="10800000">
            <a:off x="8965075" y="1601763"/>
            <a:ext cx="0" cy="1302000"/>
          </a:xfrm>
          <a:prstGeom prst="straightConnector1">
            <a:avLst/>
          </a:prstGeom>
          <a:noFill/>
          <a:ln w="9525" cap="flat" cmpd="sng">
            <a:solidFill>
              <a:schemeClr val="accent3"/>
            </a:solidFill>
            <a:prstDash val="dot"/>
            <a:round/>
            <a:headEnd type="none" w="med" len="med"/>
            <a:tailEnd type="none" w="med" len="med"/>
          </a:ln>
        </p:spPr>
      </p:cxnSp>
      <p:sp>
        <p:nvSpPr>
          <p:cNvPr id="254" name="Google Shape;254;p10"/>
          <p:cNvSpPr/>
          <p:nvPr/>
        </p:nvSpPr>
        <p:spPr>
          <a:xfrm flipH="1">
            <a:off x="479400" y="2836363"/>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0"/>
          <p:cNvSpPr/>
          <p:nvPr/>
        </p:nvSpPr>
        <p:spPr>
          <a:xfrm flipH="1">
            <a:off x="541575" y="597550"/>
            <a:ext cx="83100" cy="83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0"/>
          <p:cNvSpPr/>
          <p:nvPr/>
        </p:nvSpPr>
        <p:spPr>
          <a:xfrm flipH="1">
            <a:off x="479400" y="342800"/>
            <a:ext cx="207300" cy="2070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 name="Google Shape;257;p10"/>
          <p:cNvCxnSpPr/>
          <p:nvPr/>
        </p:nvCxnSpPr>
        <p:spPr>
          <a:xfrm rot="10800000">
            <a:off x="4848000" y="468245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258" name="Google Shape;258;p10"/>
          <p:cNvCxnSpPr/>
          <p:nvPr/>
        </p:nvCxnSpPr>
        <p:spPr>
          <a:xfrm rot="10800000">
            <a:off x="7831775" y="4449875"/>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259" name="Google Shape;259;p10"/>
          <p:cNvCxnSpPr/>
          <p:nvPr/>
        </p:nvCxnSpPr>
        <p:spPr>
          <a:xfrm rot="10800000">
            <a:off x="275125" y="4808725"/>
            <a:ext cx="0" cy="9153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0.xml"/><Relationship Id="rId1"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47"/>
        <p:cNvGrpSpPr/>
        <p:nvPr/>
      </p:nvGrpSpPr>
      <p:grpSpPr>
        <a:xfrm>
          <a:off x="0" y="0"/>
          <a:ext cx="0" cy="0"/>
          <a:chOff x="0" y="0"/>
          <a:chExt cx="0" cy="0"/>
        </a:xfrm>
      </p:grpSpPr>
      <p:sp>
        <p:nvSpPr>
          <p:cNvPr id="1248" name="Google Shape;1248;p4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249" name="Google Shape;1249;p4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6" r:id="rId1"/>
    <p:sldLayoutId id="214748368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1.xml"/><Relationship Id="rId7" Type="http://schemas.openxmlformats.org/officeDocument/2006/relationships/slide" Target="slide49.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3.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5.xml"/><Relationship Id="rId11" Type="http://schemas.openxmlformats.org/officeDocument/2006/relationships/hyperlink" Target="http://bit.ly/30B07Gq" TargetMode="External"/><Relationship Id="rId5" Type="http://schemas.openxmlformats.org/officeDocument/2006/relationships/slide" Target="slide37.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8.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16.xml"/><Relationship Id="rId5" Type="http://schemas.openxmlformats.org/officeDocument/2006/relationships/image" Target="../media/image6.png"/><Relationship Id="rId4" Type="http://schemas.openxmlformats.org/officeDocument/2006/relationships/hyperlink" Target="https://docs.google.com/spreadsheets/d/16J1E3BF2LhCqmSrdTCvrROIMSo-HKnHnjyFnfukbd-Q/copy"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4.xml"/><Relationship Id="rId1" Type="http://schemas.openxmlformats.org/officeDocument/2006/relationships/slideLayout" Target="../slideLayouts/slideLayout28.xml"/><Relationship Id="rId4" Type="http://schemas.openxmlformats.org/officeDocument/2006/relationships/image" Target="../media/image8.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photo/medium-shot-man-typing-laptop_23975078.htm/?utm_source=slidesgo_template&amp;utm_medium=referral-link&amp;utm_campaign=sg_resources&amp;utm_content=freepik" TargetMode="External"/><Relationship Id="rId7" Type="http://schemas.openxmlformats.org/officeDocument/2006/relationships/hyperlink" Target="https://www.flaticon.com/packs/responsive-web/?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hyperlink" Target="https://www.freepik.com/free-photo/smiling-female-using-laptop-studies_2587256.htm/?utm_source=slidesgo_template&amp;utm_medium=referral-link&amp;utm_campaign=sg_resources&amp;utm_content=freepik" TargetMode="External"/><Relationship Id="rId5" Type="http://schemas.openxmlformats.org/officeDocument/2006/relationships/hyperlink" Target="https://www.freepik.com/free-photo/crop-teen-using-laptop-near-friends_2498794.htm/?utm_source=slidesgo_template&amp;utm_medium=referral-link&amp;utm_campaign=sg_resources&amp;utm_content=freepik" TargetMode="External"/><Relationship Id="rId4" Type="http://schemas.openxmlformats.org/officeDocument/2006/relationships/hyperlink" Target="https://www.freepik.com/free-photo/girl-using-computer-library_2602393.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4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4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Roboto+Mono" TargetMode="External"/><Relationship Id="rId2" Type="http://schemas.openxmlformats.org/officeDocument/2006/relationships/notesSlide" Target="../notesSlides/notesSlide41.xml"/><Relationship Id="rId1" Type="http://schemas.openxmlformats.org/officeDocument/2006/relationships/slideLayout" Target="../slideLayouts/slideLayout40.xml"/><Relationship Id="rId4" Type="http://schemas.openxmlformats.org/officeDocument/2006/relationships/hyperlink" Target="https://fonts.google.com/specimen/Lato"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2.xml"/><Relationship Id="rId1" Type="http://schemas.openxmlformats.org/officeDocument/2006/relationships/slideLayout" Target="../slideLayouts/slideLayout4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4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9.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0.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39.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6"/>
        <p:cNvGrpSpPr/>
        <p:nvPr/>
      </p:nvGrpSpPr>
      <p:grpSpPr>
        <a:xfrm>
          <a:off x="0" y="0"/>
          <a:ext cx="0" cy="0"/>
          <a:chOff x="0" y="0"/>
          <a:chExt cx="0" cy="0"/>
        </a:xfrm>
      </p:grpSpPr>
      <p:sp>
        <p:nvSpPr>
          <p:cNvPr id="1257" name="Google Shape;1257;p43"/>
          <p:cNvSpPr txBox="1">
            <a:spLocks noGrp="1"/>
          </p:cNvSpPr>
          <p:nvPr>
            <p:ph type="ctrTitle"/>
          </p:nvPr>
        </p:nvSpPr>
        <p:spPr>
          <a:xfrm>
            <a:off x="713100" y="814375"/>
            <a:ext cx="5987700" cy="7997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a:solidFill>
                  <a:srgbClr val="CBE125"/>
                </a:solidFill>
              </a:rPr>
              <a:t>RealCheck</a:t>
            </a:r>
            <a:endParaRPr dirty="0">
              <a:solidFill>
                <a:schemeClr val="lt1"/>
              </a:solidFill>
            </a:endParaRPr>
          </a:p>
        </p:txBody>
      </p:sp>
      <p:sp>
        <p:nvSpPr>
          <p:cNvPr id="1258" name="Google Shape;1258;p43"/>
          <p:cNvSpPr txBox="1">
            <a:spLocks noGrp="1"/>
          </p:cNvSpPr>
          <p:nvPr>
            <p:ph type="subTitle" idx="1"/>
          </p:nvPr>
        </p:nvSpPr>
        <p:spPr>
          <a:xfrm>
            <a:off x="713099" y="3434910"/>
            <a:ext cx="5195123" cy="937584"/>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US" dirty="0"/>
              <a:t>Ideated and Developed by </a:t>
            </a:r>
            <a:r>
              <a:rPr lang="en-US" dirty="0" err="1">
                <a:solidFill>
                  <a:schemeClr val="bg1"/>
                </a:solidFill>
              </a:rPr>
              <a:t>Rounak</a:t>
            </a:r>
            <a:r>
              <a:rPr lang="en-US" dirty="0">
                <a:solidFill>
                  <a:schemeClr val="bg1"/>
                </a:solidFill>
              </a:rPr>
              <a:t> </a:t>
            </a:r>
            <a:r>
              <a:rPr lang="en-US" dirty="0" err="1">
                <a:solidFill>
                  <a:schemeClr val="bg1"/>
                </a:solidFill>
              </a:rPr>
              <a:t>Nayee</a:t>
            </a:r>
            <a:br>
              <a:rPr lang="en-US" dirty="0">
                <a:solidFill>
                  <a:schemeClr val="bg1"/>
                </a:solidFill>
              </a:rPr>
            </a:br>
            <a:r>
              <a:rPr lang="en-US" dirty="0"/>
              <a:t>M.S. Computer Science, Rutgers University - Camden</a:t>
            </a:r>
            <a:endParaRPr dirty="0"/>
          </a:p>
          <a:p>
            <a:pPr marL="0" lvl="0" indent="0" algn="l" rtl="0">
              <a:spcBef>
                <a:spcPts val="0"/>
              </a:spcBef>
              <a:spcAft>
                <a:spcPts val="0"/>
              </a:spcAft>
              <a:buNone/>
            </a:pPr>
            <a:endParaRPr dirty="0"/>
          </a:p>
        </p:txBody>
      </p:sp>
      <p:sp>
        <p:nvSpPr>
          <p:cNvPr id="1259" name="Google Shape;1259;p43"/>
          <p:cNvSpPr/>
          <p:nvPr/>
        </p:nvSpPr>
        <p:spPr>
          <a:xfrm>
            <a:off x="6520350" y="862500"/>
            <a:ext cx="150000" cy="150000"/>
          </a:xfrm>
          <a:prstGeom prst="ellipse">
            <a:avLst/>
          </a:prstGeom>
          <a:solidFill>
            <a:srgbClr val="DB25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7664775" y="2302650"/>
            <a:ext cx="150000" cy="150000"/>
          </a:xfrm>
          <a:prstGeom prst="ellipse">
            <a:avLst/>
          </a:prstGeom>
          <a:solidFill>
            <a:srgbClr val="DB25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8004900" y="4001200"/>
            <a:ext cx="201600" cy="201600"/>
          </a:xfrm>
          <a:prstGeom prst="ellipse">
            <a:avLst/>
          </a:prstGeom>
          <a:solidFill>
            <a:srgbClr val="6FF0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8065800" y="4299975"/>
            <a:ext cx="79800" cy="79800"/>
          </a:xfrm>
          <a:prstGeom prst="ellipse">
            <a:avLst/>
          </a:prstGeom>
          <a:solidFill>
            <a:srgbClr val="6FF0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5751325" y="4261450"/>
            <a:ext cx="156900" cy="1569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 name="Google Shape;1264;p43"/>
          <p:cNvCxnSpPr/>
          <p:nvPr/>
        </p:nvCxnSpPr>
        <p:spPr>
          <a:xfrm rot="10800000">
            <a:off x="8105700" y="2106250"/>
            <a:ext cx="0" cy="1734900"/>
          </a:xfrm>
          <a:prstGeom prst="straightConnector1">
            <a:avLst/>
          </a:prstGeom>
          <a:noFill/>
          <a:ln w="9525" cap="flat" cmpd="sng">
            <a:solidFill>
              <a:schemeClr val="accent3"/>
            </a:solidFill>
            <a:prstDash val="dot"/>
            <a:round/>
            <a:headEnd type="none" w="med" len="med"/>
            <a:tailEnd type="none" w="med" len="med"/>
          </a:ln>
        </p:spPr>
      </p:cxnSp>
      <p:cxnSp>
        <p:nvCxnSpPr>
          <p:cNvPr id="1265" name="Google Shape;1265;p43"/>
          <p:cNvCxnSpPr/>
          <p:nvPr/>
        </p:nvCxnSpPr>
        <p:spPr>
          <a:xfrm rot="10800000">
            <a:off x="6961250" y="2161375"/>
            <a:ext cx="0" cy="609300"/>
          </a:xfrm>
          <a:prstGeom prst="straightConnector1">
            <a:avLst/>
          </a:prstGeom>
          <a:noFill/>
          <a:ln w="9525" cap="flat" cmpd="sng">
            <a:solidFill>
              <a:schemeClr val="accent3"/>
            </a:solidFill>
            <a:prstDash val="dot"/>
            <a:round/>
            <a:headEnd type="none" w="med" len="med"/>
            <a:tailEnd type="none" w="med" len="med"/>
          </a:ln>
        </p:spPr>
      </p:cxnSp>
      <p:cxnSp>
        <p:nvCxnSpPr>
          <p:cNvPr id="1266" name="Google Shape;1266;p43"/>
          <p:cNvCxnSpPr/>
          <p:nvPr/>
        </p:nvCxnSpPr>
        <p:spPr>
          <a:xfrm rot="10800000">
            <a:off x="7352775" y="3067450"/>
            <a:ext cx="0" cy="1350900"/>
          </a:xfrm>
          <a:prstGeom prst="straightConnector1">
            <a:avLst/>
          </a:prstGeom>
          <a:noFill/>
          <a:ln w="9525" cap="flat" cmpd="sng">
            <a:solidFill>
              <a:schemeClr val="accent3"/>
            </a:solidFill>
            <a:prstDash val="dot"/>
            <a:round/>
            <a:headEnd type="none" w="med" len="med"/>
            <a:tailEnd type="none" w="med" len="med"/>
          </a:ln>
        </p:spPr>
      </p:cxnSp>
      <p:sp>
        <p:nvSpPr>
          <p:cNvPr id="2" name="TextBox 1">
            <a:extLst>
              <a:ext uri="{FF2B5EF4-FFF2-40B4-BE49-F238E27FC236}">
                <a16:creationId xmlns:a16="http://schemas.microsoft.com/office/drawing/2014/main" id="{B2A6B569-927A-1D3B-8E32-238797D8BE50}"/>
              </a:ext>
            </a:extLst>
          </p:cNvPr>
          <p:cNvSpPr txBox="1"/>
          <p:nvPr/>
        </p:nvSpPr>
        <p:spPr>
          <a:xfrm>
            <a:off x="713100" y="1765190"/>
            <a:ext cx="5600236" cy="307777"/>
          </a:xfrm>
          <a:prstGeom prst="rect">
            <a:avLst/>
          </a:prstGeom>
          <a:noFill/>
        </p:spPr>
        <p:txBody>
          <a:bodyPr wrap="square" rtlCol="0">
            <a:spAutoFit/>
          </a:bodyPr>
          <a:lstStyle/>
          <a:p>
            <a:r>
              <a:rPr lang="en-US" dirty="0">
                <a:solidFill>
                  <a:schemeClr val="tx1"/>
                </a:solidFill>
              </a:rPr>
              <a:t>This is a Blockchain Based Fake Product Detector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52"/>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Process and </a:t>
            </a:r>
            <a:r>
              <a:rPr lang="en">
                <a:solidFill>
                  <a:schemeClr val="lt1"/>
                </a:solidFill>
              </a:rPr>
              <a:t>solution</a:t>
            </a:r>
            <a:endParaRPr>
              <a:solidFill>
                <a:schemeClr val="lt1"/>
              </a:solidFill>
            </a:endParaRPr>
          </a:p>
        </p:txBody>
      </p:sp>
      <p:sp>
        <p:nvSpPr>
          <p:cNvPr id="1433" name="Google Shape;1433;p52"/>
          <p:cNvSpPr txBox="1">
            <a:spLocks noGrp="1"/>
          </p:cNvSpPr>
          <p:nvPr>
            <p:ph type="subTitle" idx="1"/>
          </p:nvPr>
        </p:nvSpPr>
        <p:spPr>
          <a:xfrm>
            <a:off x="1843927" y="2807624"/>
            <a:ext cx="2555700" cy="69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1434" name="Google Shape;1434;p52"/>
          <p:cNvSpPr txBox="1">
            <a:spLocks noGrp="1"/>
          </p:cNvSpPr>
          <p:nvPr>
            <p:ph type="subTitle" idx="2"/>
          </p:nvPr>
        </p:nvSpPr>
        <p:spPr>
          <a:xfrm>
            <a:off x="4744377" y="2807624"/>
            <a:ext cx="2555700" cy="69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 and the fourth-largest</a:t>
            </a:r>
            <a:endParaRPr/>
          </a:p>
        </p:txBody>
      </p:sp>
      <p:sp>
        <p:nvSpPr>
          <p:cNvPr id="1435" name="Google Shape;1435;p52"/>
          <p:cNvSpPr txBox="1">
            <a:spLocks noGrp="1"/>
          </p:cNvSpPr>
          <p:nvPr>
            <p:ph type="subTitle" idx="3"/>
          </p:nvPr>
        </p:nvSpPr>
        <p:spPr>
          <a:xfrm>
            <a:off x="1843925" y="2470060"/>
            <a:ext cx="2555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436" name="Google Shape;1436;p52"/>
          <p:cNvSpPr txBox="1">
            <a:spLocks noGrp="1"/>
          </p:cNvSpPr>
          <p:nvPr>
            <p:ph type="subTitle" idx="4"/>
          </p:nvPr>
        </p:nvSpPr>
        <p:spPr>
          <a:xfrm>
            <a:off x="4744375" y="2470060"/>
            <a:ext cx="2555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437" name="Google Shape;1437;p52"/>
          <p:cNvSpPr/>
          <p:nvPr/>
        </p:nvSpPr>
        <p:spPr>
          <a:xfrm flipH="1">
            <a:off x="875275" y="3107350"/>
            <a:ext cx="144000" cy="144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2"/>
          <p:cNvSpPr/>
          <p:nvPr/>
        </p:nvSpPr>
        <p:spPr>
          <a:xfrm flipH="1">
            <a:off x="1125850" y="1071150"/>
            <a:ext cx="144300" cy="1443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2"/>
          <p:cNvSpPr/>
          <p:nvPr/>
        </p:nvSpPr>
        <p:spPr>
          <a:xfrm flipH="1">
            <a:off x="905725" y="3379175"/>
            <a:ext cx="83100" cy="83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2"/>
          <p:cNvSpPr/>
          <p:nvPr/>
        </p:nvSpPr>
        <p:spPr>
          <a:xfrm flipH="1">
            <a:off x="8086775" y="2070125"/>
            <a:ext cx="144300" cy="144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2"/>
          <p:cNvSpPr/>
          <p:nvPr/>
        </p:nvSpPr>
        <p:spPr>
          <a:xfrm flipH="1">
            <a:off x="1156300" y="1329025"/>
            <a:ext cx="83400" cy="834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2"/>
          <p:cNvSpPr/>
          <p:nvPr/>
        </p:nvSpPr>
        <p:spPr>
          <a:xfrm>
            <a:off x="8003675" y="40888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2"/>
          <p:cNvSpPr/>
          <p:nvPr/>
        </p:nvSpPr>
        <p:spPr>
          <a:xfrm>
            <a:off x="7944425" y="42779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4" name="Google Shape;1444;p52"/>
          <p:cNvCxnSpPr/>
          <p:nvPr/>
        </p:nvCxnSpPr>
        <p:spPr>
          <a:xfrm rot="10800000">
            <a:off x="8158875" y="841200"/>
            <a:ext cx="0" cy="1084500"/>
          </a:xfrm>
          <a:prstGeom prst="straightConnector1">
            <a:avLst/>
          </a:prstGeom>
          <a:noFill/>
          <a:ln w="9525" cap="flat" cmpd="sng">
            <a:solidFill>
              <a:schemeClr val="accent3"/>
            </a:solidFill>
            <a:prstDash val="dot"/>
            <a:round/>
            <a:headEnd type="none" w="med" len="med"/>
            <a:tailEnd type="none" w="med" len="med"/>
          </a:ln>
        </p:spPr>
      </p:cxnSp>
      <p:sp>
        <p:nvSpPr>
          <p:cNvPr id="1445" name="Google Shape;1445;p52"/>
          <p:cNvSpPr/>
          <p:nvPr/>
        </p:nvSpPr>
        <p:spPr>
          <a:xfrm flipH="1">
            <a:off x="8125375" y="2340150"/>
            <a:ext cx="67200" cy="67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6" name="Google Shape;1446;p52"/>
          <p:cNvCxnSpPr/>
          <p:nvPr/>
        </p:nvCxnSpPr>
        <p:spPr>
          <a:xfrm rot="10800000">
            <a:off x="947275" y="2036950"/>
            <a:ext cx="0" cy="915300"/>
          </a:xfrm>
          <a:prstGeom prst="straightConnector1">
            <a:avLst/>
          </a:prstGeom>
          <a:noFill/>
          <a:ln w="9525" cap="flat" cmpd="sng">
            <a:solidFill>
              <a:schemeClr val="accent3"/>
            </a:solidFill>
            <a:prstDash val="dot"/>
            <a:round/>
            <a:headEnd type="none" w="med" len="med"/>
            <a:tailEnd type="none" w="med" len="med"/>
          </a:ln>
        </p:spPr>
      </p:cxnSp>
      <p:sp>
        <p:nvSpPr>
          <p:cNvPr id="1447" name="Google Shape;1447;p52"/>
          <p:cNvSpPr/>
          <p:nvPr/>
        </p:nvSpPr>
        <p:spPr>
          <a:xfrm flipH="1">
            <a:off x="1270150" y="4057425"/>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2"/>
          <p:cNvSpPr/>
          <p:nvPr/>
        </p:nvSpPr>
        <p:spPr>
          <a:xfrm flipH="1">
            <a:off x="1300600" y="4242675"/>
            <a:ext cx="83100" cy="8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9" name="Google Shape;1449;p52"/>
          <p:cNvCxnSpPr/>
          <p:nvPr/>
        </p:nvCxnSpPr>
        <p:spPr>
          <a:xfrm rot="10800000">
            <a:off x="1342150" y="3044900"/>
            <a:ext cx="0" cy="915300"/>
          </a:xfrm>
          <a:prstGeom prst="straightConnector1">
            <a:avLst/>
          </a:prstGeom>
          <a:noFill/>
          <a:ln w="9525" cap="flat" cmpd="sng">
            <a:solidFill>
              <a:schemeClr val="accent3"/>
            </a:solidFill>
            <a:prstDash val="dot"/>
            <a:round/>
            <a:headEnd type="none" w="med" len="med"/>
            <a:tailEnd type="none" w="med" len="med"/>
          </a:ln>
        </p:spPr>
      </p:cxnSp>
      <p:grpSp>
        <p:nvGrpSpPr>
          <p:cNvPr id="1450" name="Google Shape;1450;p52"/>
          <p:cNvGrpSpPr/>
          <p:nvPr/>
        </p:nvGrpSpPr>
        <p:grpSpPr>
          <a:xfrm>
            <a:off x="5863404" y="1992888"/>
            <a:ext cx="317625" cy="299075"/>
            <a:chOff x="5404975" y="3439050"/>
            <a:chExt cx="317625" cy="299075"/>
          </a:xfrm>
        </p:grpSpPr>
        <p:sp>
          <p:nvSpPr>
            <p:cNvPr id="1451" name="Google Shape;1451;p52"/>
            <p:cNvSpPr/>
            <p:nvPr/>
          </p:nvSpPr>
          <p:spPr>
            <a:xfrm>
              <a:off x="5404975" y="3439050"/>
              <a:ext cx="317625" cy="299075"/>
            </a:xfrm>
            <a:custGeom>
              <a:avLst/>
              <a:gdLst/>
              <a:ahLst/>
              <a:cxnLst/>
              <a:rect l="l" t="t" r="r" b="b"/>
              <a:pathLst>
                <a:path w="12705" h="11963" extrusionOk="0">
                  <a:moveTo>
                    <a:pt x="11673" y="855"/>
                  </a:moveTo>
                  <a:cubicBezTo>
                    <a:pt x="11764" y="855"/>
                    <a:pt x="11855" y="941"/>
                    <a:pt x="11855" y="1054"/>
                  </a:cubicBezTo>
                  <a:lnTo>
                    <a:pt x="11855" y="7661"/>
                  </a:lnTo>
                  <a:lnTo>
                    <a:pt x="855" y="7661"/>
                  </a:lnTo>
                  <a:lnTo>
                    <a:pt x="855" y="1054"/>
                  </a:lnTo>
                  <a:cubicBezTo>
                    <a:pt x="855" y="941"/>
                    <a:pt x="941" y="855"/>
                    <a:pt x="1033" y="855"/>
                  </a:cubicBezTo>
                  <a:close/>
                  <a:moveTo>
                    <a:pt x="10151" y="8091"/>
                  </a:moveTo>
                  <a:cubicBezTo>
                    <a:pt x="10307" y="8091"/>
                    <a:pt x="10441" y="8226"/>
                    <a:pt x="10441" y="8382"/>
                  </a:cubicBezTo>
                  <a:cubicBezTo>
                    <a:pt x="10441" y="8538"/>
                    <a:pt x="10307" y="8672"/>
                    <a:pt x="10151" y="8672"/>
                  </a:cubicBezTo>
                  <a:cubicBezTo>
                    <a:pt x="9995" y="8672"/>
                    <a:pt x="9861" y="8538"/>
                    <a:pt x="9861" y="8382"/>
                  </a:cubicBezTo>
                  <a:cubicBezTo>
                    <a:pt x="9861" y="8226"/>
                    <a:pt x="9995" y="8091"/>
                    <a:pt x="10151" y="8091"/>
                  </a:cubicBezTo>
                  <a:close/>
                  <a:moveTo>
                    <a:pt x="11425" y="8022"/>
                  </a:moveTo>
                  <a:cubicBezTo>
                    <a:pt x="11630" y="8022"/>
                    <a:pt x="11785" y="8177"/>
                    <a:pt x="11785" y="8382"/>
                  </a:cubicBezTo>
                  <a:cubicBezTo>
                    <a:pt x="11785" y="8581"/>
                    <a:pt x="11630" y="8737"/>
                    <a:pt x="11425" y="8737"/>
                  </a:cubicBezTo>
                  <a:cubicBezTo>
                    <a:pt x="11226" y="8737"/>
                    <a:pt x="11070" y="8581"/>
                    <a:pt x="11070" y="8382"/>
                  </a:cubicBezTo>
                  <a:cubicBezTo>
                    <a:pt x="11070" y="8177"/>
                    <a:pt x="11226" y="8022"/>
                    <a:pt x="11425" y="8022"/>
                  </a:cubicBezTo>
                  <a:close/>
                  <a:moveTo>
                    <a:pt x="1033" y="0"/>
                  </a:moveTo>
                  <a:cubicBezTo>
                    <a:pt x="474" y="0"/>
                    <a:pt x="1" y="473"/>
                    <a:pt x="1" y="1054"/>
                  </a:cubicBezTo>
                  <a:lnTo>
                    <a:pt x="1" y="8269"/>
                  </a:lnTo>
                  <a:cubicBezTo>
                    <a:pt x="1" y="8828"/>
                    <a:pt x="474" y="9301"/>
                    <a:pt x="1033" y="9301"/>
                  </a:cubicBezTo>
                  <a:lnTo>
                    <a:pt x="4597" y="9301"/>
                  </a:lnTo>
                  <a:lnTo>
                    <a:pt x="4597" y="10688"/>
                  </a:lnTo>
                  <a:lnTo>
                    <a:pt x="4033" y="10688"/>
                  </a:lnTo>
                  <a:cubicBezTo>
                    <a:pt x="3678" y="10688"/>
                    <a:pt x="3409" y="10978"/>
                    <a:pt x="3409" y="11339"/>
                  </a:cubicBezTo>
                  <a:cubicBezTo>
                    <a:pt x="3409" y="11672"/>
                    <a:pt x="3678" y="11962"/>
                    <a:pt x="4033" y="11962"/>
                  </a:cubicBezTo>
                  <a:lnTo>
                    <a:pt x="8673" y="11962"/>
                  </a:lnTo>
                  <a:cubicBezTo>
                    <a:pt x="9033" y="11962"/>
                    <a:pt x="9302" y="11672"/>
                    <a:pt x="9302" y="11339"/>
                  </a:cubicBezTo>
                  <a:cubicBezTo>
                    <a:pt x="9302" y="10978"/>
                    <a:pt x="9033" y="10688"/>
                    <a:pt x="8673" y="10688"/>
                  </a:cubicBezTo>
                  <a:lnTo>
                    <a:pt x="8113" y="10688"/>
                  </a:lnTo>
                  <a:lnTo>
                    <a:pt x="8113" y="9301"/>
                  </a:lnTo>
                  <a:lnTo>
                    <a:pt x="11673" y="9301"/>
                  </a:lnTo>
                  <a:cubicBezTo>
                    <a:pt x="12232" y="9301"/>
                    <a:pt x="12705" y="8828"/>
                    <a:pt x="12705" y="8269"/>
                  </a:cubicBezTo>
                  <a:lnTo>
                    <a:pt x="12705" y="1054"/>
                  </a:lnTo>
                  <a:cubicBezTo>
                    <a:pt x="12705" y="473"/>
                    <a:pt x="12232" y="0"/>
                    <a:pt x="11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2"/>
            <p:cNvSpPr/>
            <p:nvPr/>
          </p:nvSpPr>
          <p:spPr>
            <a:xfrm>
              <a:off x="5507000" y="3497900"/>
              <a:ext cx="113725" cy="96950"/>
            </a:xfrm>
            <a:custGeom>
              <a:avLst/>
              <a:gdLst/>
              <a:ahLst/>
              <a:cxnLst/>
              <a:rect l="l" t="t" r="r" b="b"/>
              <a:pathLst>
                <a:path w="4549" h="3878" extrusionOk="0">
                  <a:moveTo>
                    <a:pt x="1054" y="426"/>
                  </a:moveTo>
                  <a:cubicBezTo>
                    <a:pt x="1162" y="426"/>
                    <a:pt x="1253" y="469"/>
                    <a:pt x="1323" y="539"/>
                  </a:cubicBezTo>
                  <a:cubicBezTo>
                    <a:pt x="1344" y="560"/>
                    <a:pt x="1344" y="582"/>
                    <a:pt x="1344" y="582"/>
                  </a:cubicBezTo>
                  <a:cubicBezTo>
                    <a:pt x="1323" y="603"/>
                    <a:pt x="1323" y="603"/>
                    <a:pt x="1296" y="603"/>
                  </a:cubicBezTo>
                  <a:lnTo>
                    <a:pt x="1274" y="603"/>
                  </a:lnTo>
                  <a:cubicBezTo>
                    <a:pt x="1054" y="603"/>
                    <a:pt x="871" y="786"/>
                    <a:pt x="871" y="985"/>
                  </a:cubicBezTo>
                  <a:lnTo>
                    <a:pt x="871" y="1033"/>
                  </a:lnTo>
                  <a:cubicBezTo>
                    <a:pt x="893" y="1055"/>
                    <a:pt x="871" y="1076"/>
                    <a:pt x="850" y="1098"/>
                  </a:cubicBezTo>
                  <a:cubicBezTo>
                    <a:pt x="807" y="1098"/>
                    <a:pt x="785" y="1098"/>
                    <a:pt x="758" y="1076"/>
                  </a:cubicBezTo>
                  <a:cubicBezTo>
                    <a:pt x="694" y="1006"/>
                    <a:pt x="672" y="920"/>
                    <a:pt x="672" y="807"/>
                  </a:cubicBezTo>
                  <a:cubicBezTo>
                    <a:pt x="672" y="603"/>
                    <a:pt x="828" y="426"/>
                    <a:pt x="1054" y="426"/>
                  </a:cubicBezTo>
                  <a:close/>
                  <a:moveTo>
                    <a:pt x="1231" y="1"/>
                  </a:moveTo>
                  <a:cubicBezTo>
                    <a:pt x="559" y="1"/>
                    <a:pt x="0" y="539"/>
                    <a:pt x="0" y="1232"/>
                  </a:cubicBezTo>
                  <a:cubicBezTo>
                    <a:pt x="0" y="2711"/>
                    <a:pt x="2264" y="3877"/>
                    <a:pt x="2264" y="3877"/>
                  </a:cubicBezTo>
                  <a:cubicBezTo>
                    <a:pt x="2264" y="3877"/>
                    <a:pt x="4549" y="2711"/>
                    <a:pt x="4549" y="1232"/>
                  </a:cubicBezTo>
                  <a:cubicBezTo>
                    <a:pt x="4549" y="539"/>
                    <a:pt x="3984" y="1"/>
                    <a:pt x="3312" y="1"/>
                  </a:cubicBezTo>
                  <a:cubicBezTo>
                    <a:pt x="2866" y="1"/>
                    <a:pt x="2484" y="248"/>
                    <a:pt x="2264" y="582"/>
                  </a:cubicBezTo>
                  <a:cubicBezTo>
                    <a:pt x="2059" y="248"/>
                    <a:pt x="1678" y="1"/>
                    <a:pt x="1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52"/>
          <p:cNvGrpSpPr/>
          <p:nvPr/>
        </p:nvGrpSpPr>
        <p:grpSpPr>
          <a:xfrm>
            <a:off x="2963497" y="1978300"/>
            <a:ext cx="316550" cy="328250"/>
            <a:chOff x="2219525" y="2705975"/>
            <a:chExt cx="316550" cy="328250"/>
          </a:xfrm>
        </p:grpSpPr>
        <p:sp>
          <p:nvSpPr>
            <p:cNvPr id="1454" name="Google Shape;1454;p52"/>
            <p:cNvSpPr/>
            <p:nvPr/>
          </p:nvSpPr>
          <p:spPr>
            <a:xfrm>
              <a:off x="2467650" y="2796175"/>
              <a:ext cx="68425" cy="110900"/>
            </a:xfrm>
            <a:custGeom>
              <a:avLst/>
              <a:gdLst/>
              <a:ahLst/>
              <a:cxnLst/>
              <a:rect l="l" t="t" r="r" b="b"/>
              <a:pathLst>
                <a:path w="2737" h="4436" extrusionOk="0">
                  <a:moveTo>
                    <a:pt x="2285" y="425"/>
                  </a:moveTo>
                  <a:lnTo>
                    <a:pt x="2285" y="3629"/>
                  </a:lnTo>
                  <a:lnTo>
                    <a:pt x="425" y="3629"/>
                  </a:lnTo>
                  <a:lnTo>
                    <a:pt x="403" y="447"/>
                  </a:lnTo>
                  <a:lnTo>
                    <a:pt x="2285" y="425"/>
                  </a:lnTo>
                  <a:close/>
                  <a:moveTo>
                    <a:pt x="1366" y="3807"/>
                  </a:moveTo>
                  <a:cubicBezTo>
                    <a:pt x="1479" y="3807"/>
                    <a:pt x="1570" y="3898"/>
                    <a:pt x="1570" y="4011"/>
                  </a:cubicBezTo>
                  <a:cubicBezTo>
                    <a:pt x="1570" y="4124"/>
                    <a:pt x="1479" y="4210"/>
                    <a:pt x="1366" y="4210"/>
                  </a:cubicBezTo>
                  <a:cubicBezTo>
                    <a:pt x="1258" y="4210"/>
                    <a:pt x="1167" y="4124"/>
                    <a:pt x="1167" y="4011"/>
                  </a:cubicBezTo>
                  <a:cubicBezTo>
                    <a:pt x="1167" y="3898"/>
                    <a:pt x="1258" y="3807"/>
                    <a:pt x="1366" y="3807"/>
                  </a:cubicBezTo>
                  <a:close/>
                  <a:moveTo>
                    <a:pt x="403" y="0"/>
                  </a:moveTo>
                  <a:cubicBezTo>
                    <a:pt x="183" y="0"/>
                    <a:pt x="0" y="205"/>
                    <a:pt x="0" y="425"/>
                  </a:cubicBezTo>
                  <a:lnTo>
                    <a:pt x="0" y="4033"/>
                  </a:lnTo>
                  <a:cubicBezTo>
                    <a:pt x="0" y="4258"/>
                    <a:pt x="183" y="4436"/>
                    <a:pt x="403" y="4436"/>
                  </a:cubicBezTo>
                  <a:lnTo>
                    <a:pt x="2307" y="4436"/>
                  </a:lnTo>
                  <a:cubicBezTo>
                    <a:pt x="2554" y="4436"/>
                    <a:pt x="2737" y="4258"/>
                    <a:pt x="2737" y="4033"/>
                  </a:cubicBezTo>
                  <a:lnTo>
                    <a:pt x="2737" y="425"/>
                  </a:lnTo>
                  <a:cubicBezTo>
                    <a:pt x="2737" y="205"/>
                    <a:pt x="2554" y="0"/>
                    <a:pt x="2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2"/>
            <p:cNvSpPr/>
            <p:nvPr/>
          </p:nvSpPr>
          <p:spPr>
            <a:xfrm>
              <a:off x="2219525" y="2705975"/>
              <a:ext cx="203375" cy="199500"/>
            </a:xfrm>
            <a:custGeom>
              <a:avLst/>
              <a:gdLst/>
              <a:ahLst/>
              <a:cxnLst/>
              <a:rect l="l" t="t" r="r" b="b"/>
              <a:pathLst>
                <a:path w="8135" h="7980" extrusionOk="0">
                  <a:moveTo>
                    <a:pt x="7258" y="856"/>
                  </a:moveTo>
                  <a:lnTo>
                    <a:pt x="7258" y="5178"/>
                  </a:lnTo>
                  <a:lnTo>
                    <a:pt x="855" y="5178"/>
                  </a:lnTo>
                  <a:lnTo>
                    <a:pt x="855" y="856"/>
                  </a:lnTo>
                  <a:close/>
                  <a:moveTo>
                    <a:pt x="807" y="1"/>
                  </a:moveTo>
                  <a:cubicBezTo>
                    <a:pt x="361" y="1"/>
                    <a:pt x="0" y="361"/>
                    <a:pt x="0" y="807"/>
                  </a:cubicBezTo>
                  <a:lnTo>
                    <a:pt x="0" y="5221"/>
                  </a:lnTo>
                  <a:cubicBezTo>
                    <a:pt x="0" y="5667"/>
                    <a:pt x="361" y="6049"/>
                    <a:pt x="807" y="6049"/>
                  </a:cubicBezTo>
                  <a:lnTo>
                    <a:pt x="2984" y="6049"/>
                  </a:lnTo>
                  <a:lnTo>
                    <a:pt x="2984" y="7103"/>
                  </a:lnTo>
                  <a:lnTo>
                    <a:pt x="2646" y="7103"/>
                  </a:lnTo>
                  <a:cubicBezTo>
                    <a:pt x="2398" y="7103"/>
                    <a:pt x="2221" y="7307"/>
                    <a:pt x="2221" y="7549"/>
                  </a:cubicBezTo>
                  <a:cubicBezTo>
                    <a:pt x="2221" y="7796"/>
                    <a:pt x="2398" y="7979"/>
                    <a:pt x="2646" y="7979"/>
                  </a:cubicBezTo>
                  <a:lnTo>
                    <a:pt x="5490" y="7979"/>
                  </a:lnTo>
                  <a:cubicBezTo>
                    <a:pt x="5737" y="7979"/>
                    <a:pt x="5914" y="7796"/>
                    <a:pt x="5914" y="7549"/>
                  </a:cubicBezTo>
                  <a:cubicBezTo>
                    <a:pt x="5914" y="7307"/>
                    <a:pt x="5737" y="7103"/>
                    <a:pt x="5490" y="7103"/>
                  </a:cubicBezTo>
                  <a:lnTo>
                    <a:pt x="5135" y="7103"/>
                  </a:lnTo>
                  <a:lnTo>
                    <a:pt x="5135" y="6049"/>
                  </a:lnTo>
                  <a:lnTo>
                    <a:pt x="7328" y="6049"/>
                  </a:lnTo>
                  <a:cubicBezTo>
                    <a:pt x="7775" y="6049"/>
                    <a:pt x="8135" y="5667"/>
                    <a:pt x="8135" y="5221"/>
                  </a:cubicBezTo>
                  <a:lnTo>
                    <a:pt x="8135" y="807"/>
                  </a:lnTo>
                  <a:cubicBezTo>
                    <a:pt x="8135" y="361"/>
                    <a:pt x="7775" y="1"/>
                    <a:pt x="7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2"/>
            <p:cNvSpPr/>
            <p:nvPr/>
          </p:nvSpPr>
          <p:spPr>
            <a:xfrm>
              <a:off x="2314825" y="2914325"/>
              <a:ext cx="159550" cy="119900"/>
            </a:xfrm>
            <a:custGeom>
              <a:avLst/>
              <a:gdLst/>
              <a:ahLst/>
              <a:cxnLst/>
              <a:rect l="l" t="t" r="r" b="b"/>
              <a:pathLst>
                <a:path w="6382" h="4796" extrusionOk="0">
                  <a:moveTo>
                    <a:pt x="559" y="2086"/>
                  </a:moveTo>
                  <a:cubicBezTo>
                    <a:pt x="737" y="2086"/>
                    <a:pt x="871" y="2221"/>
                    <a:pt x="871" y="2398"/>
                  </a:cubicBezTo>
                  <a:cubicBezTo>
                    <a:pt x="871" y="2575"/>
                    <a:pt x="737" y="2710"/>
                    <a:pt x="559" y="2710"/>
                  </a:cubicBezTo>
                  <a:cubicBezTo>
                    <a:pt x="382" y="2710"/>
                    <a:pt x="248" y="2575"/>
                    <a:pt x="248" y="2398"/>
                  </a:cubicBezTo>
                  <a:cubicBezTo>
                    <a:pt x="248" y="2221"/>
                    <a:pt x="382" y="2086"/>
                    <a:pt x="559" y="2086"/>
                  </a:cubicBezTo>
                  <a:close/>
                  <a:moveTo>
                    <a:pt x="5575" y="651"/>
                  </a:moveTo>
                  <a:cubicBezTo>
                    <a:pt x="5667" y="651"/>
                    <a:pt x="5731" y="721"/>
                    <a:pt x="5731" y="807"/>
                  </a:cubicBezTo>
                  <a:lnTo>
                    <a:pt x="5731" y="3989"/>
                  </a:lnTo>
                  <a:cubicBezTo>
                    <a:pt x="5731" y="4081"/>
                    <a:pt x="5667" y="4145"/>
                    <a:pt x="5575" y="4145"/>
                  </a:cubicBezTo>
                  <a:lnTo>
                    <a:pt x="1097" y="4145"/>
                  </a:lnTo>
                  <a:lnTo>
                    <a:pt x="1097" y="651"/>
                  </a:lnTo>
                  <a:close/>
                  <a:moveTo>
                    <a:pt x="807" y="0"/>
                  </a:moveTo>
                  <a:cubicBezTo>
                    <a:pt x="355" y="0"/>
                    <a:pt x="0" y="360"/>
                    <a:pt x="0" y="807"/>
                  </a:cubicBezTo>
                  <a:lnTo>
                    <a:pt x="0" y="3989"/>
                  </a:lnTo>
                  <a:cubicBezTo>
                    <a:pt x="0" y="4436"/>
                    <a:pt x="355" y="4796"/>
                    <a:pt x="807" y="4796"/>
                  </a:cubicBezTo>
                  <a:lnTo>
                    <a:pt x="5575" y="4796"/>
                  </a:lnTo>
                  <a:cubicBezTo>
                    <a:pt x="6027" y="4796"/>
                    <a:pt x="6382" y="4436"/>
                    <a:pt x="6382" y="3989"/>
                  </a:cubicBezTo>
                  <a:lnTo>
                    <a:pt x="6382" y="807"/>
                  </a:lnTo>
                  <a:cubicBezTo>
                    <a:pt x="6382" y="360"/>
                    <a:pt x="6027" y="0"/>
                    <a:pt x="5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2"/>
            <p:cNvSpPr/>
            <p:nvPr/>
          </p:nvSpPr>
          <p:spPr>
            <a:xfrm>
              <a:off x="2231350" y="2873450"/>
              <a:ext cx="62800" cy="127175"/>
            </a:xfrm>
            <a:custGeom>
              <a:avLst/>
              <a:gdLst/>
              <a:ahLst/>
              <a:cxnLst/>
              <a:rect l="l" t="t" r="r" b="b"/>
              <a:pathLst>
                <a:path w="2512" h="5087" extrusionOk="0">
                  <a:moveTo>
                    <a:pt x="1" y="1"/>
                  </a:moveTo>
                  <a:lnTo>
                    <a:pt x="1" y="4775"/>
                  </a:lnTo>
                  <a:cubicBezTo>
                    <a:pt x="1" y="4952"/>
                    <a:pt x="156" y="5087"/>
                    <a:pt x="334" y="5087"/>
                  </a:cubicBezTo>
                  <a:lnTo>
                    <a:pt x="2511" y="5087"/>
                  </a:lnTo>
                  <a:lnTo>
                    <a:pt x="2511" y="4436"/>
                  </a:lnTo>
                  <a:lnTo>
                    <a:pt x="651" y="4436"/>
                  </a:lnTo>
                  <a:lnTo>
                    <a:pt x="6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2"/>
            <p:cNvSpPr/>
            <p:nvPr/>
          </p:nvSpPr>
          <p:spPr>
            <a:xfrm>
              <a:off x="2488350" y="2922775"/>
              <a:ext cx="33625" cy="77850"/>
            </a:xfrm>
            <a:custGeom>
              <a:avLst/>
              <a:gdLst/>
              <a:ahLst/>
              <a:cxnLst/>
              <a:rect l="l" t="t" r="r" b="b"/>
              <a:pathLst>
                <a:path w="1345" h="3114" extrusionOk="0">
                  <a:moveTo>
                    <a:pt x="699" y="1"/>
                  </a:moveTo>
                  <a:lnTo>
                    <a:pt x="699" y="893"/>
                  </a:lnTo>
                  <a:lnTo>
                    <a:pt x="699" y="2463"/>
                  </a:lnTo>
                  <a:lnTo>
                    <a:pt x="0" y="2463"/>
                  </a:lnTo>
                  <a:lnTo>
                    <a:pt x="0" y="3114"/>
                  </a:lnTo>
                  <a:lnTo>
                    <a:pt x="1011" y="3114"/>
                  </a:lnTo>
                  <a:cubicBezTo>
                    <a:pt x="1188" y="3114"/>
                    <a:pt x="1344" y="2979"/>
                    <a:pt x="1344" y="2802"/>
                  </a:cubicBezTo>
                  <a:lnTo>
                    <a:pt x="1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5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Features </a:t>
            </a:r>
            <a:r>
              <a:rPr lang="en">
                <a:solidFill>
                  <a:schemeClr val="lt1"/>
                </a:solidFill>
              </a:rPr>
              <a:t>of computers</a:t>
            </a:r>
            <a:endParaRPr>
              <a:solidFill>
                <a:schemeClr val="lt1"/>
              </a:solidFill>
            </a:endParaRPr>
          </a:p>
        </p:txBody>
      </p:sp>
      <p:sp>
        <p:nvSpPr>
          <p:cNvPr id="1464" name="Google Shape;1464;p53"/>
          <p:cNvSpPr txBox="1">
            <a:spLocks noGrp="1"/>
          </p:cNvSpPr>
          <p:nvPr>
            <p:ph type="subTitle" idx="1"/>
          </p:nvPr>
        </p:nvSpPr>
        <p:spPr>
          <a:xfrm>
            <a:off x="1367201" y="2915446"/>
            <a:ext cx="1859700" cy="69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very cold place</a:t>
            </a:r>
            <a:endParaRPr/>
          </a:p>
        </p:txBody>
      </p:sp>
      <p:sp>
        <p:nvSpPr>
          <p:cNvPr id="1465" name="Google Shape;1465;p53"/>
          <p:cNvSpPr txBox="1">
            <a:spLocks noGrp="1"/>
          </p:cNvSpPr>
          <p:nvPr>
            <p:ph type="subTitle" idx="3"/>
          </p:nvPr>
        </p:nvSpPr>
        <p:spPr>
          <a:xfrm>
            <a:off x="3642153" y="2915446"/>
            <a:ext cx="1859700" cy="69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 gas giant and the biggest planet in the Solar System</a:t>
            </a:r>
            <a:endParaRPr/>
          </a:p>
        </p:txBody>
      </p:sp>
      <p:sp>
        <p:nvSpPr>
          <p:cNvPr id="1466" name="Google Shape;1466;p53"/>
          <p:cNvSpPr txBox="1">
            <a:spLocks noGrp="1"/>
          </p:cNvSpPr>
          <p:nvPr>
            <p:ph type="subTitle" idx="2"/>
          </p:nvPr>
        </p:nvSpPr>
        <p:spPr>
          <a:xfrm>
            <a:off x="5917106" y="2915446"/>
            <a:ext cx="1859700" cy="69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composed mostly of hydrogen and helium</a:t>
            </a:r>
            <a:endParaRPr/>
          </a:p>
        </p:txBody>
      </p:sp>
      <p:sp>
        <p:nvSpPr>
          <p:cNvPr id="1467" name="Google Shape;1467;p53"/>
          <p:cNvSpPr txBox="1">
            <a:spLocks noGrp="1"/>
          </p:cNvSpPr>
          <p:nvPr>
            <p:ph type="subTitle" idx="4"/>
          </p:nvPr>
        </p:nvSpPr>
        <p:spPr>
          <a:xfrm>
            <a:off x="1367200" y="2571750"/>
            <a:ext cx="1859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468" name="Google Shape;1468;p53"/>
          <p:cNvSpPr txBox="1">
            <a:spLocks noGrp="1"/>
          </p:cNvSpPr>
          <p:nvPr>
            <p:ph type="subTitle" idx="5"/>
          </p:nvPr>
        </p:nvSpPr>
        <p:spPr>
          <a:xfrm>
            <a:off x="3642150" y="2571750"/>
            <a:ext cx="1859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469" name="Google Shape;1469;p53"/>
          <p:cNvSpPr txBox="1">
            <a:spLocks noGrp="1"/>
          </p:cNvSpPr>
          <p:nvPr>
            <p:ph type="subTitle" idx="6"/>
          </p:nvPr>
        </p:nvSpPr>
        <p:spPr>
          <a:xfrm>
            <a:off x="5917112" y="2571750"/>
            <a:ext cx="1859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grpSp>
        <p:nvGrpSpPr>
          <p:cNvPr id="1470" name="Google Shape;1470;p53"/>
          <p:cNvGrpSpPr/>
          <p:nvPr/>
        </p:nvGrpSpPr>
        <p:grpSpPr>
          <a:xfrm>
            <a:off x="6682854" y="1993625"/>
            <a:ext cx="320450" cy="320450"/>
            <a:chOff x="7434000" y="1993625"/>
            <a:chExt cx="320450" cy="320450"/>
          </a:xfrm>
        </p:grpSpPr>
        <p:sp>
          <p:nvSpPr>
            <p:cNvPr id="1471" name="Google Shape;1471;p53"/>
            <p:cNvSpPr/>
            <p:nvPr/>
          </p:nvSpPr>
          <p:spPr>
            <a:xfrm>
              <a:off x="7476600" y="2161100"/>
              <a:ext cx="109825" cy="110375"/>
            </a:xfrm>
            <a:custGeom>
              <a:avLst/>
              <a:gdLst/>
              <a:ahLst/>
              <a:cxnLst/>
              <a:rect l="l" t="t" r="r" b="b"/>
              <a:pathLst>
                <a:path w="4393" h="4415" extrusionOk="0">
                  <a:moveTo>
                    <a:pt x="3785" y="0"/>
                  </a:moveTo>
                  <a:lnTo>
                    <a:pt x="2732" y="1076"/>
                  </a:lnTo>
                  <a:lnTo>
                    <a:pt x="1210" y="2597"/>
                  </a:lnTo>
                  <a:lnTo>
                    <a:pt x="291" y="1683"/>
                  </a:lnTo>
                  <a:cubicBezTo>
                    <a:pt x="259" y="1648"/>
                    <a:pt x="201" y="1627"/>
                    <a:pt x="147" y="1627"/>
                  </a:cubicBezTo>
                  <a:cubicBezTo>
                    <a:pt x="128" y="1627"/>
                    <a:pt x="109" y="1629"/>
                    <a:pt x="92" y="1635"/>
                  </a:cubicBezTo>
                  <a:cubicBezTo>
                    <a:pt x="43" y="1656"/>
                    <a:pt x="0" y="1726"/>
                    <a:pt x="0" y="1791"/>
                  </a:cubicBezTo>
                  <a:lnTo>
                    <a:pt x="0" y="4237"/>
                  </a:lnTo>
                  <a:cubicBezTo>
                    <a:pt x="0" y="4323"/>
                    <a:pt x="65" y="4414"/>
                    <a:pt x="156" y="4414"/>
                  </a:cubicBezTo>
                  <a:lnTo>
                    <a:pt x="2597" y="4414"/>
                  </a:lnTo>
                  <a:cubicBezTo>
                    <a:pt x="2667" y="4414"/>
                    <a:pt x="2732" y="4371"/>
                    <a:pt x="2780" y="4301"/>
                  </a:cubicBezTo>
                  <a:cubicBezTo>
                    <a:pt x="2801" y="4237"/>
                    <a:pt x="2780" y="4167"/>
                    <a:pt x="2732" y="4124"/>
                  </a:cubicBezTo>
                  <a:lnTo>
                    <a:pt x="1812" y="3205"/>
                  </a:lnTo>
                  <a:lnTo>
                    <a:pt x="3339" y="1683"/>
                  </a:lnTo>
                  <a:lnTo>
                    <a:pt x="4393" y="608"/>
                  </a:lnTo>
                  <a:lnTo>
                    <a:pt x="37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3"/>
            <p:cNvSpPr/>
            <p:nvPr/>
          </p:nvSpPr>
          <p:spPr>
            <a:xfrm>
              <a:off x="7601475" y="2035700"/>
              <a:ext cx="109825" cy="110375"/>
            </a:xfrm>
            <a:custGeom>
              <a:avLst/>
              <a:gdLst/>
              <a:ahLst/>
              <a:cxnLst/>
              <a:rect l="l" t="t" r="r" b="b"/>
              <a:pathLst>
                <a:path w="4393" h="4415" extrusionOk="0">
                  <a:moveTo>
                    <a:pt x="1790" y="0"/>
                  </a:moveTo>
                  <a:cubicBezTo>
                    <a:pt x="1726" y="0"/>
                    <a:pt x="1656" y="43"/>
                    <a:pt x="1613" y="86"/>
                  </a:cubicBezTo>
                  <a:cubicBezTo>
                    <a:pt x="1591" y="156"/>
                    <a:pt x="1613" y="248"/>
                    <a:pt x="1656" y="291"/>
                  </a:cubicBezTo>
                  <a:lnTo>
                    <a:pt x="2575" y="1210"/>
                  </a:lnTo>
                  <a:lnTo>
                    <a:pt x="0" y="3807"/>
                  </a:lnTo>
                  <a:lnTo>
                    <a:pt x="608" y="4414"/>
                  </a:lnTo>
                  <a:lnTo>
                    <a:pt x="1656" y="3339"/>
                  </a:lnTo>
                  <a:lnTo>
                    <a:pt x="3183" y="1812"/>
                  </a:lnTo>
                  <a:lnTo>
                    <a:pt x="4102" y="2732"/>
                  </a:lnTo>
                  <a:cubicBezTo>
                    <a:pt x="4133" y="2763"/>
                    <a:pt x="4190" y="2785"/>
                    <a:pt x="4235" y="2785"/>
                  </a:cubicBezTo>
                  <a:cubicBezTo>
                    <a:pt x="4252" y="2785"/>
                    <a:pt x="4268" y="2782"/>
                    <a:pt x="4280" y="2775"/>
                  </a:cubicBezTo>
                  <a:cubicBezTo>
                    <a:pt x="4344" y="2732"/>
                    <a:pt x="4392" y="2667"/>
                    <a:pt x="4392" y="2597"/>
                  </a:cubicBezTo>
                  <a:lnTo>
                    <a:pt x="4392" y="178"/>
                  </a:lnTo>
                  <a:cubicBezTo>
                    <a:pt x="4392" y="65"/>
                    <a:pt x="4323" y="0"/>
                    <a:pt x="4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3"/>
            <p:cNvSpPr/>
            <p:nvPr/>
          </p:nvSpPr>
          <p:spPr>
            <a:xfrm>
              <a:off x="7434000" y="1993625"/>
              <a:ext cx="320450" cy="320450"/>
            </a:xfrm>
            <a:custGeom>
              <a:avLst/>
              <a:gdLst/>
              <a:ahLst/>
              <a:cxnLst/>
              <a:rect l="l" t="t" r="r" b="b"/>
              <a:pathLst>
                <a:path w="12818" h="12818" extrusionOk="0">
                  <a:moveTo>
                    <a:pt x="11807" y="855"/>
                  </a:moveTo>
                  <a:cubicBezTo>
                    <a:pt x="11898" y="855"/>
                    <a:pt x="11962" y="920"/>
                    <a:pt x="11962" y="1011"/>
                  </a:cubicBezTo>
                  <a:lnTo>
                    <a:pt x="11962" y="11807"/>
                  </a:lnTo>
                  <a:cubicBezTo>
                    <a:pt x="11962" y="11898"/>
                    <a:pt x="11898" y="11963"/>
                    <a:pt x="11807" y="11963"/>
                  </a:cubicBezTo>
                  <a:lnTo>
                    <a:pt x="1011" y="11963"/>
                  </a:lnTo>
                  <a:cubicBezTo>
                    <a:pt x="920" y="11963"/>
                    <a:pt x="855" y="11898"/>
                    <a:pt x="855" y="11807"/>
                  </a:cubicBezTo>
                  <a:lnTo>
                    <a:pt x="855" y="1011"/>
                  </a:lnTo>
                  <a:cubicBezTo>
                    <a:pt x="855" y="920"/>
                    <a:pt x="920" y="855"/>
                    <a:pt x="1011" y="855"/>
                  </a:cubicBezTo>
                  <a:close/>
                  <a:moveTo>
                    <a:pt x="1011" y="1"/>
                  </a:moveTo>
                  <a:cubicBezTo>
                    <a:pt x="452" y="1"/>
                    <a:pt x="0" y="452"/>
                    <a:pt x="0" y="1011"/>
                  </a:cubicBezTo>
                  <a:lnTo>
                    <a:pt x="0" y="11807"/>
                  </a:lnTo>
                  <a:cubicBezTo>
                    <a:pt x="0" y="12366"/>
                    <a:pt x="452" y="12818"/>
                    <a:pt x="1011" y="12818"/>
                  </a:cubicBezTo>
                  <a:lnTo>
                    <a:pt x="11807" y="12818"/>
                  </a:lnTo>
                  <a:cubicBezTo>
                    <a:pt x="12366" y="12818"/>
                    <a:pt x="12817" y="12366"/>
                    <a:pt x="12817" y="11807"/>
                  </a:cubicBezTo>
                  <a:lnTo>
                    <a:pt x="12817" y="1011"/>
                  </a:lnTo>
                  <a:cubicBezTo>
                    <a:pt x="12817" y="452"/>
                    <a:pt x="12366" y="1"/>
                    <a:pt x="1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3"/>
            <p:cNvSpPr/>
            <p:nvPr/>
          </p:nvSpPr>
          <p:spPr>
            <a:xfrm>
              <a:off x="7476050" y="2035700"/>
              <a:ext cx="235775" cy="235225"/>
            </a:xfrm>
            <a:custGeom>
              <a:avLst/>
              <a:gdLst/>
              <a:ahLst/>
              <a:cxnLst/>
              <a:rect l="l" t="t" r="r" b="b"/>
              <a:pathLst>
                <a:path w="9431" h="9409" extrusionOk="0">
                  <a:moveTo>
                    <a:pt x="178" y="0"/>
                  </a:moveTo>
                  <a:cubicBezTo>
                    <a:pt x="65" y="0"/>
                    <a:pt x="1" y="86"/>
                    <a:pt x="1" y="178"/>
                  </a:cubicBezTo>
                  <a:lnTo>
                    <a:pt x="1" y="2619"/>
                  </a:lnTo>
                  <a:cubicBezTo>
                    <a:pt x="1" y="2689"/>
                    <a:pt x="44" y="2753"/>
                    <a:pt x="114" y="2775"/>
                  </a:cubicBezTo>
                  <a:cubicBezTo>
                    <a:pt x="139" y="2794"/>
                    <a:pt x="166" y="2802"/>
                    <a:pt x="191" y="2802"/>
                  </a:cubicBezTo>
                  <a:cubicBezTo>
                    <a:pt x="229" y="2802"/>
                    <a:pt x="265" y="2782"/>
                    <a:pt x="291" y="2753"/>
                  </a:cubicBezTo>
                  <a:lnTo>
                    <a:pt x="1211" y="1834"/>
                  </a:lnTo>
                  <a:lnTo>
                    <a:pt x="2216" y="2823"/>
                  </a:lnTo>
                  <a:lnTo>
                    <a:pt x="2732" y="3339"/>
                  </a:lnTo>
                  <a:lnTo>
                    <a:pt x="6092" y="6672"/>
                  </a:lnTo>
                  <a:lnTo>
                    <a:pt x="7614" y="8199"/>
                  </a:lnTo>
                  <a:lnTo>
                    <a:pt x="6700" y="9119"/>
                  </a:lnTo>
                  <a:cubicBezTo>
                    <a:pt x="6651" y="9162"/>
                    <a:pt x="6630" y="9226"/>
                    <a:pt x="6651" y="9296"/>
                  </a:cubicBezTo>
                  <a:cubicBezTo>
                    <a:pt x="6673" y="9360"/>
                    <a:pt x="6743" y="9409"/>
                    <a:pt x="6807" y="9409"/>
                  </a:cubicBezTo>
                  <a:lnTo>
                    <a:pt x="9254" y="9409"/>
                  </a:lnTo>
                  <a:cubicBezTo>
                    <a:pt x="9361" y="9409"/>
                    <a:pt x="9431" y="9339"/>
                    <a:pt x="9431" y="9226"/>
                  </a:cubicBezTo>
                  <a:lnTo>
                    <a:pt x="9431" y="6785"/>
                  </a:lnTo>
                  <a:cubicBezTo>
                    <a:pt x="9431" y="6721"/>
                    <a:pt x="9388" y="6651"/>
                    <a:pt x="9318" y="6629"/>
                  </a:cubicBezTo>
                  <a:cubicBezTo>
                    <a:pt x="9301" y="6624"/>
                    <a:pt x="9283" y="6621"/>
                    <a:pt x="9266" y="6621"/>
                  </a:cubicBezTo>
                  <a:cubicBezTo>
                    <a:pt x="9218" y="6621"/>
                    <a:pt x="9172" y="6641"/>
                    <a:pt x="9141" y="6672"/>
                  </a:cubicBezTo>
                  <a:lnTo>
                    <a:pt x="8512" y="7280"/>
                  </a:lnTo>
                  <a:lnTo>
                    <a:pt x="8221" y="7592"/>
                  </a:lnTo>
                  <a:lnTo>
                    <a:pt x="3340" y="2732"/>
                  </a:lnTo>
                  <a:lnTo>
                    <a:pt x="2823" y="2215"/>
                  </a:lnTo>
                  <a:lnTo>
                    <a:pt x="1813" y="1232"/>
                  </a:lnTo>
                  <a:lnTo>
                    <a:pt x="2732" y="312"/>
                  </a:lnTo>
                  <a:cubicBezTo>
                    <a:pt x="2775" y="269"/>
                    <a:pt x="2802" y="178"/>
                    <a:pt x="2775" y="113"/>
                  </a:cubicBezTo>
                  <a:cubicBezTo>
                    <a:pt x="2754" y="43"/>
                    <a:pt x="2689" y="0"/>
                    <a:pt x="25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 name="Google Shape;1475;p53"/>
          <p:cNvGrpSpPr/>
          <p:nvPr/>
        </p:nvGrpSpPr>
        <p:grpSpPr>
          <a:xfrm>
            <a:off x="4409021" y="1987450"/>
            <a:ext cx="325975" cy="326625"/>
            <a:chOff x="7294642" y="1987450"/>
            <a:chExt cx="325975" cy="326625"/>
          </a:xfrm>
        </p:grpSpPr>
        <p:sp>
          <p:nvSpPr>
            <p:cNvPr id="1476" name="Google Shape;1476;p53"/>
            <p:cNvSpPr/>
            <p:nvPr/>
          </p:nvSpPr>
          <p:spPr>
            <a:xfrm>
              <a:off x="7294642" y="1987450"/>
              <a:ext cx="325975" cy="326625"/>
            </a:xfrm>
            <a:custGeom>
              <a:avLst/>
              <a:gdLst/>
              <a:ahLst/>
              <a:cxnLst/>
              <a:rect l="l" t="t" r="r" b="b"/>
              <a:pathLst>
                <a:path w="13039" h="13065" extrusionOk="0">
                  <a:moveTo>
                    <a:pt x="5377" y="5291"/>
                  </a:moveTo>
                  <a:lnTo>
                    <a:pt x="5377" y="7554"/>
                  </a:lnTo>
                  <a:lnTo>
                    <a:pt x="7662" y="7554"/>
                  </a:lnTo>
                  <a:lnTo>
                    <a:pt x="7662" y="5291"/>
                  </a:lnTo>
                  <a:close/>
                  <a:moveTo>
                    <a:pt x="12033" y="877"/>
                  </a:moveTo>
                  <a:cubicBezTo>
                    <a:pt x="12097" y="877"/>
                    <a:pt x="12189" y="941"/>
                    <a:pt x="12189" y="1011"/>
                  </a:cubicBezTo>
                  <a:lnTo>
                    <a:pt x="12189" y="5291"/>
                  </a:lnTo>
                  <a:lnTo>
                    <a:pt x="9925" y="5291"/>
                  </a:lnTo>
                  <a:lnTo>
                    <a:pt x="9925" y="7554"/>
                  </a:lnTo>
                  <a:lnTo>
                    <a:pt x="12189" y="7554"/>
                  </a:lnTo>
                  <a:lnTo>
                    <a:pt x="12189" y="9839"/>
                  </a:lnTo>
                  <a:lnTo>
                    <a:pt x="9925" y="9839"/>
                  </a:lnTo>
                  <a:lnTo>
                    <a:pt x="9925" y="7554"/>
                  </a:lnTo>
                  <a:lnTo>
                    <a:pt x="7662" y="7554"/>
                  </a:lnTo>
                  <a:lnTo>
                    <a:pt x="7662" y="9839"/>
                  </a:lnTo>
                  <a:lnTo>
                    <a:pt x="5377" y="9839"/>
                  </a:lnTo>
                  <a:lnTo>
                    <a:pt x="5377" y="7554"/>
                  </a:lnTo>
                  <a:lnTo>
                    <a:pt x="3119" y="7554"/>
                  </a:lnTo>
                  <a:lnTo>
                    <a:pt x="3119" y="9839"/>
                  </a:lnTo>
                  <a:lnTo>
                    <a:pt x="856" y="9839"/>
                  </a:lnTo>
                  <a:lnTo>
                    <a:pt x="856" y="7554"/>
                  </a:lnTo>
                  <a:lnTo>
                    <a:pt x="3119" y="7554"/>
                  </a:lnTo>
                  <a:lnTo>
                    <a:pt x="3119" y="5291"/>
                  </a:lnTo>
                  <a:lnTo>
                    <a:pt x="856" y="5291"/>
                  </a:lnTo>
                  <a:lnTo>
                    <a:pt x="856" y="1011"/>
                  </a:lnTo>
                  <a:cubicBezTo>
                    <a:pt x="856" y="941"/>
                    <a:pt x="920" y="877"/>
                    <a:pt x="1012" y="877"/>
                  </a:cubicBezTo>
                  <a:close/>
                  <a:moveTo>
                    <a:pt x="1012" y="0"/>
                  </a:moveTo>
                  <a:cubicBezTo>
                    <a:pt x="452" y="0"/>
                    <a:pt x="1" y="452"/>
                    <a:pt x="1" y="1011"/>
                  </a:cubicBezTo>
                  <a:lnTo>
                    <a:pt x="1" y="12032"/>
                  </a:lnTo>
                  <a:cubicBezTo>
                    <a:pt x="1" y="12592"/>
                    <a:pt x="452" y="13065"/>
                    <a:pt x="1012" y="13065"/>
                  </a:cubicBezTo>
                  <a:lnTo>
                    <a:pt x="12033" y="13065"/>
                  </a:lnTo>
                  <a:cubicBezTo>
                    <a:pt x="12592" y="13065"/>
                    <a:pt x="13038" y="12592"/>
                    <a:pt x="13038" y="12032"/>
                  </a:cubicBezTo>
                  <a:lnTo>
                    <a:pt x="13038" y="1011"/>
                  </a:lnTo>
                  <a:cubicBezTo>
                    <a:pt x="13038" y="452"/>
                    <a:pt x="12592" y="0"/>
                    <a:pt x="1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3"/>
            <p:cNvSpPr/>
            <p:nvPr/>
          </p:nvSpPr>
          <p:spPr>
            <a:xfrm>
              <a:off x="7374702" y="2063125"/>
              <a:ext cx="56475" cy="56600"/>
            </a:xfrm>
            <a:custGeom>
              <a:avLst/>
              <a:gdLst/>
              <a:ahLst/>
              <a:cxnLst/>
              <a:rect l="l" t="t" r="r" b="b"/>
              <a:pathLst>
                <a:path w="2259" h="2264" extrusionOk="0">
                  <a:moveTo>
                    <a:pt x="290" y="0"/>
                  </a:moveTo>
                  <a:cubicBezTo>
                    <a:pt x="134" y="0"/>
                    <a:pt x="0" y="135"/>
                    <a:pt x="0" y="290"/>
                  </a:cubicBezTo>
                  <a:lnTo>
                    <a:pt x="0" y="2264"/>
                  </a:lnTo>
                  <a:lnTo>
                    <a:pt x="2258" y="2264"/>
                  </a:lnTo>
                  <a:lnTo>
                    <a:pt x="2258" y="290"/>
                  </a:lnTo>
                  <a:cubicBezTo>
                    <a:pt x="2258" y="135"/>
                    <a:pt x="2151" y="0"/>
                    <a:pt x="19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3"/>
            <p:cNvSpPr/>
            <p:nvPr/>
          </p:nvSpPr>
          <p:spPr>
            <a:xfrm>
              <a:off x="7484081" y="2063125"/>
              <a:ext cx="56600" cy="56600"/>
            </a:xfrm>
            <a:custGeom>
              <a:avLst/>
              <a:gdLst/>
              <a:ahLst/>
              <a:cxnLst/>
              <a:rect l="l" t="t" r="r" b="b"/>
              <a:pathLst>
                <a:path w="2264" h="2264" extrusionOk="0">
                  <a:moveTo>
                    <a:pt x="296" y="0"/>
                  </a:moveTo>
                  <a:cubicBezTo>
                    <a:pt x="134" y="0"/>
                    <a:pt x="0" y="135"/>
                    <a:pt x="0" y="290"/>
                  </a:cubicBezTo>
                  <a:lnTo>
                    <a:pt x="0" y="2264"/>
                  </a:lnTo>
                  <a:lnTo>
                    <a:pt x="2263" y="2264"/>
                  </a:lnTo>
                  <a:lnTo>
                    <a:pt x="2263" y="290"/>
                  </a:lnTo>
                  <a:cubicBezTo>
                    <a:pt x="2263" y="135"/>
                    <a:pt x="2129" y="0"/>
                    <a:pt x="19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53"/>
          <p:cNvGrpSpPr/>
          <p:nvPr/>
        </p:nvGrpSpPr>
        <p:grpSpPr>
          <a:xfrm>
            <a:off x="2132924" y="1974000"/>
            <a:ext cx="328250" cy="340075"/>
            <a:chOff x="3431475" y="1974000"/>
            <a:chExt cx="328250" cy="340075"/>
          </a:xfrm>
        </p:grpSpPr>
        <p:sp>
          <p:nvSpPr>
            <p:cNvPr id="1480" name="Google Shape;1480;p53"/>
            <p:cNvSpPr/>
            <p:nvPr/>
          </p:nvSpPr>
          <p:spPr>
            <a:xfrm>
              <a:off x="3431475" y="1974000"/>
              <a:ext cx="58225" cy="58900"/>
            </a:xfrm>
            <a:custGeom>
              <a:avLst/>
              <a:gdLst/>
              <a:ahLst/>
              <a:cxnLst/>
              <a:rect l="l" t="t" r="r" b="b"/>
              <a:pathLst>
                <a:path w="2329" h="2356" extrusionOk="0">
                  <a:moveTo>
                    <a:pt x="1167" y="1"/>
                  </a:moveTo>
                  <a:cubicBezTo>
                    <a:pt x="517" y="1"/>
                    <a:pt x="1" y="538"/>
                    <a:pt x="1" y="1189"/>
                  </a:cubicBezTo>
                  <a:cubicBezTo>
                    <a:pt x="1" y="1818"/>
                    <a:pt x="517" y="2355"/>
                    <a:pt x="1167" y="2355"/>
                  </a:cubicBezTo>
                  <a:cubicBezTo>
                    <a:pt x="1818" y="2355"/>
                    <a:pt x="2328" y="1818"/>
                    <a:pt x="2328" y="1189"/>
                  </a:cubicBezTo>
                  <a:cubicBezTo>
                    <a:pt x="2328" y="538"/>
                    <a:pt x="1818"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3"/>
            <p:cNvSpPr/>
            <p:nvPr/>
          </p:nvSpPr>
          <p:spPr>
            <a:xfrm>
              <a:off x="3516025" y="1974000"/>
              <a:ext cx="243700" cy="58900"/>
            </a:xfrm>
            <a:custGeom>
              <a:avLst/>
              <a:gdLst/>
              <a:ahLst/>
              <a:cxnLst/>
              <a:rect l="l" t="t" r="r" b="b"/>
              <a:pathLst>
                <a:path w="9748" h="2356" extrusionOk="0">
                  <a:moveTo>
                    <a:pt x="920" y="1"/>
                  </a:moveTo>
                  <a:cubicBezTo>
                    <a:pt x="403" y="1"/>
                    <a:pt x="0" y="404"/>
                    <a:pt x="0" y="920"/>
                  </a:cubicBezTo>
                  <a:lnTo>
                    <a:pt x="0" y="1436"/>
                  </a:lnTo>
                  <a:cubicBezTo>
                    <a:pt x="0" y="1952"/>
                    <a:pt x="403" y="2355"/>
                    <a:pt x="920" y="2355"/>
                  </a:cubicBezTo>
                  <a:lnTo>
                    <a:pt x="8828" y="2355"/>
                  </a:lnTo>
                  <a:cubicBezTo>
                    <a:pt x="9344" y="2355"/>
                    <a:pt x="9747" y="1952"/>
                    <a:pt x="9747" y="1436"/>
                  </a:cubicBezTo>
                  <a:lnTo>
                    <a:pt x="9747" y="920"/>
                  </a:lnTo>
                  <a:cubicBezTo>
                    <a:pt x="9747" y="404"/>
                    <a:pt x="9344" y="1"/>
                    <a:pt x="8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3"/>
            <p:cNvSpPr/>
            <p:nvPr/>
          </p:nvSpPr>
          <p:spPr>
            <a:xfrm>
              <a:off x="3431475" y="2068100"/>
              <a:ext cx="58225" cy="58350"/>
            </a:xfrm>
            <a:custGeom>
              <a:avLst/>
              <a:gdLst/>
              <a:ahLst/>
              <a:cxnLst/>
              <a:rect l="l" t="t" r="r" b="b"/>
              <a:pathLst>
                <a:path w="2329" h="2334" extrusionOk="0">
                  <a:moveTo>
                    <a:pt x="1167" y="0"/>
                  </a:moveTo>
                  <a:cubicBezTo>
                    <a:pt x="517" y="0"/>
                    <a:pt x="1" y="516"/>
                    <a:pt x="1" y="1167"/>
                  </a:cubicBezTo>
                  <a:cubicBezTo>
                    <a:pt x="1" y="1817"/>
                    <a:pt x="517" y="2333"/>
                    <a:pt x="1167" y="2333"/>
                  </a:cubicBezTo>
                  <a:cubicBezTo>
                    <a:pt x="1818" y="2333"/>
                    <a:pt x="2328" y="1817"/>
                    <a:pt x="2328" y="1167"/>
                  </a:cubicBezTo>
                  <a:cubicBezTo>
                    <a:pt x="2328" y="516"/>
                    <a:pt x="1818"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3"/>
            <p:cNvSpPr/>
            <p:nvPr/>
          </p:nvSpPr>
          <p:spPr>
            <a:xfrm>
              <a:off x="3516025" y="2068100"/>
              <a:ext cx="243700" cy="58350"/>
            </a:xfrm>
            <a:custGeom>
              <a:avLst/>
              <a:gdLst/>
              <a:ahLst/>
              <a:cxnLst/>
              <a:rect l="l" t="t" r="r" b="b"/>
              <a:pathLst>
                <a:path w="9748" h="2334" extrusionOk="0">
                  <a:moveTo>
                    <a:pt x="920" y="0"/>
                  </a:moveTo>
                  <a:cubicBezTo>
                    <a:pt x="403" y="0"/>
                    <a:pt x="0" y="403"/>
                    <a:pt x="0" y="898"/>
                  </a:cubicBezTo>
                  <a:lnTo>
                    <a:pt x="0" y="1436"/>
                  </a:lnTo>
                  <a:cubicBezTo>
                    <a:pt x="0" y="1930"/>
                    <a:pt x="403" y="2333"/>
                    <a:pt x="920" y="2333"/>
                  </a:cubicBezTo>
                  <a:lnTo>
                    <a:pt x="8828" y="2333"/>
                  </a:lnTo>
                  <a:cubicBezTo>
                    <a:pt x="9344" y="2333"/>
                    <a:pt x="9747" y="1930"/>
                    <a:pt x="9747" y="1436"/>
                  </a:cubicBezTo>
                  <a:lnTo>
                    <a:pt x="9747" y="898"/>
                  </a:lnTo>
                  <a:cubicBezTo>
                    <a:pt x="9747" y="403"/>
                    <a:pt x="9344" y="0"/>
                    <a:pt x="8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3"/>
            <p:cNvSpPr/>
            <p:nvPr/>
          </p:nvSpPr>
          <p:spPr>
            <a:xfrm>
              <a:off x="3431475" y="2161625"/>
              <a:ext cx="58225" cy="58375"/>
            </a:xfrm>
            <a:custGeom>
              <a:avLst/>
              <a:gdLst/>
              <a:ahLst/>
              <a:cxnLst/>
              <a:rect l="l" t="t" r="r" b="b"/>
              <a:pathLst>
                <a:path w="2329" h="2335" extrusionOk="0">
                  <a:moveTo>
                    <a:pt x="1167" y="1"/>
                  </a:moveTo>
                  <a:cubicBezTo>
                    <a:pt x="517" y="1"/>
                    <a:pt x="1" y="517"/>
                    <a:pt x="1" y="1168"/>
                  </a:cubicBezTo>
                  <a:cubicBezTo>
                    <a:pt x="1" y="1818"/>
                    <a:pt x="517" y="2334"/>
                    <a:pt x="1167" y="2334"/>
                  </a:cubicBezTo>
                  <a:cubicBezTo>
                    <a:pt x="1818" y="2334"/>
                    <a:pt x="2328" y="1818"/>
                    <a:pt x="2328" y="1168"/>
                  </a:cubicBezTo>
                  <a:cubicBezTo>
                    <a:pt x="2328" y="517"/>
                    <a:pt x="1818"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3"/>
            <p:cNvSpPr/>
            <p:nvPr/>
          </p:nvSpPr>
          <p:spPr>
            <a:xfrm>
              <a:off x="3516025" y="2161625"/>
              <a:ext cx="243700" cy="58375"/>
            </a:xfrm>
            <a:custGeom>
              <a:avLst/>
              <a:gdLst/>
              <a:ahLst/>
              <a:cxnLst/>
              <a:rect l="l" t="t" r="r" b="b"/>
              <a:pathLst>
                <a:path w="9748" h="2335" extrusionOk="0">
                  <a:moveTo>
                    <a:pt x="920" y="1"/>
                  </a:moveTo>
                  <a:cubicBezTo>
                    <a:pt x="403" y="1"/>
                    <a:pt x="0" y="404"/>
                    <a:pt x="0" y="899"/>
                  </a:cubicBezTo>
                  <a:lnTo>
                    <a:pt x="0" y="1436"/>
                  </a:lnTo>
                  <a:cubicBezTo>
                    <a:pt x="0" y="1931"/>
                    <a:pt x="403" y="2334"/>
                    <a:pt x="920" y="2334"/>
                  </a:cubicBezTo>
                  <a:lnTo>
                    <a:pt x="8828" y="2334"/>
                  </a:lnTo>
                  <a:cubicBezTo>
                    <a:pt x="9344" y="2334"/>
                    <a:pt x="9747" y="1931"/>
                    <a:pt x="9747" y="1436"/>
                  </a:cubicBezTo>
                  <a:lnTo>
                    <a:pt x="9747" y="899"/>
                  </a:lnTo>
                  <a:cubicBezTo>
                    <a:pt x="9747" y="404"/>
                    <a:pt x="9344" y="1"/>
                    <a:pt x="8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3"/>
            <p:cNvSpPr/>
            <p:nvPr/>
          </p:nvSpPr>
          <p:spPr>
            <a:xfrm>
              <a:off x="3431475" y="2255175"/>
              <a:ext cx="58225" cy="58900"/>
            </a:xfrm>
            <a:custGeom>
              <a:avLst/>
              <a:gdLst/>
              <a:ahLst/>
              <a:cxnLst/>
              <a:rect l="l" t="t" r="r" b="b"/>
              <a:pathLst>
                <a:path w="2329" h="2356" extrusionOk="0">
                  <a:moveTo>
                    <a:pt x="1167" y="1"/>
                  </a:moveTo>
                  <a:cubicBezTo>
                    <a:pt x="517" y="1"/>
                    <a:pt x="1" y="538"/>
                    <a:pt x="1" y="1189"/>
                  </a:cubicBezTo>
                  <a:cubicBezTo>
                    <a:pt x="1" y="1818"/>
                    <a:pt x="517" y="2356"/>
                    <a:pt x="1167" y="2356"/>
                  </a:cubicBezTo>
                  <a:cubicBezTo>
                    <a:pt x="1818" y="2356"/>
                    <a:pt x="2328" y="1818"/>
                    <a:pt x="2328" y="1189"/>
                  </a:cubicBezTo>
                  <a:cubicBezTo>
                    <a:pt x="2328" y="538"/>
                    <a:pt x="1818"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3"/>
            <p:cNvSpPr/>
            <p:nvPr/>
          </p:nvSpPr>
          <p:spPr>
            <a:xfrm>
              <a:off x="3516025" y="2255175"/>
              <a:ext cx="243700" cy="58900"/>
            </a:xfrm>
            <a:custGeom>
              <a:avLst/>
              <a:gdLst/>
              <a:ahLst/>
              <a:cxnLst/>
              <a:rect l="l" t="t" r="r" b="b"/>
              <a:pathLst>
                <a:path w="9748" h="2356" extrusionOk="0">
                  <a:moveTo>
                    <a:pt x="920" y="1"/>
                  </a:moveTo>
                  <a:cubicBezTo>
                    <a:pt x="403" y="1"/>
                    <a:pt x="0" y="404"/>
                    <a:pt x="0" y="920"/>
                  </a:cubicBezTo>
                  <a:lnTo>
                    <a:pt x="0" y="1436"/>
                  </a:lnTo>
                  <a:cubicBezTo>
                    <a:pt x="0" y="1952"/>
                    <a:pt x="403" y="2356"/>
                    <a:pt x="920" y="2356"/>
                  </a:cubicBezTo>
                  <a:lnTo>
                    <a:pt x="8828" y="2356"/>
                  </a:lnTo>
                  <a:cubicBezTo>
                    <a:pt x="9344" y="2356"/>
                    <a:pt x="9747" y="1952"/>
                    <a:pt x="9747" y="1436"/>
                  </a:cubicBezTo>
                  <a:lnTo>
                    <a:pt x="9747" y="920"/>
                  </a:lnTo>
                  <a:cubicBezTo>
                    <a:pt x="9747" y="404"/>
                    <a:pt x="9344" y="1"/>
                    <a:pt x="8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91"/>
        <p:cNvGrpSpPr/>
        <p:nvPr/>
      </p:nvGrpSpPr>
      <p:grpSpPr>
        <a:xfrm>
          <a:off x="0" y="0"/>
          <a:ext cx="0" cy="0"/>
          <a:chOff x="0" y="0"/>
          <a:chExt cx="0" cy="0"/>
        </a:xfrm>
      </p:grpSpPr>
      <p:sp>
        <p:nvSpPr>
          <p:cNvPr id="1492" name="Google Shape;1492;p54"/>
          <p:cNvSpPr/>
          <p:nvPr/>
        </p:nvSpPr>
        <p:spPr>
          <a:xfrm>
            <a:off x="4068750" y="1483624"/>
            <a:ext cx="1006500" cy="1006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4"/>
          <p:cNvSpPr txBox="1">
            <a:spLocks noGrp="1"/>
          </p:cNvSpPr>
          <p:nvPr>
            <p:ph type="title"/>
          </p:nvPr>
        </p:nvSpPr>
        <p:spPr>
          <a:xfrm>
            <a:off x="2284275" y="2666050"/>
            <a:ext cx="4575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Theory</a:t>
            </a:r>
            <a:endParaRPr/>
          </a:p>
        </p:txBody>
      </p:sp>
      <p:sp>
        <p:nvSpPr>
          <p:cNvPr id="1494" name="Google Shape;1494;p54"/>
          <p:cNvSpPr txBox="1">
            <a:spLocks noGrp="1"/>
          </p:cNvSpPr>
          <p:nvPr>
            <p:ph type="body" idx="1"/>
          </p:nvPr>
        </p:nvSpPr>
        <p:spPr>
          <a:xfrm>
            <a:off x="2547900" y="3479309"/>
            <a:ext cx="4048200" cy="35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1495" name="Google Shape;1495;p54"/>
          <p:cNvSpPr txBox="1">
            <a:spLocks noGrp="1"/>
          </p:cNvSpPr>
          <p:nvPr>
            <p:ph type="title" idx="2"/>
          </p:nvPr>
        </p:nvSpPr>
        <p:spPr>
          <a:xfrm>
            <a:off x="3885200" y="1627024"/>
            <a:ext cx="1373700" cy="7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496" name="Google Shape;1496;p54"/>
          <p:cNvSpPr/>
          <p:nvPr/>
        </p:nvSpPr>
        <p:spPr>
          <a:xfrm flipH="1">
            <a:off x="1021900" y="1103675"/>
            <a:ext cx="119100" cy="119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4"/>
          <p:cNvSpPr/>
          <p:nvPr/>
        </p:nvSpPr>
        <p:spPr>
          <a:xfrm flipH="1">
            <a:off x="1195450" y="3901125"/>
            <a:ext cx="144000" cy="144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4"/>
          <p:cNvSpPr/>
          <p:nvPr/>
        </p:nvSpPr>
        <p:spPr>
          <a:xfrm flipH="1">
            <a:off x="859350" y="2466425"/>
            <a:ext cx="150000" cy="1500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4"/>
          <p:cNvSpPr/>
          <p:nvPr/>
        </p:nvSpPr>
        <p:spPr>
          <a:xfrm flipH="1">
            <a:off x="6925150" y="1733375"/>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4"/>
          <p:cNvSpPr/>
          <p:nvPr/>
        </p:nvSpPr>
        <p:spPr>
          <a:xfrm flipH="1">
            <a:off x="1225900" y="4172950"/>
            <a:ext cx="83100" cy="83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4"/>
          <p:cNvSpPr/>
          <p:nvPr/>
        </p:nvSpPr>
        <p:spPr>
          <a:xfrm flipH="1">
            <a:off x="7994850" y="3845350"/>
            <a:ext cx="144300" cy="14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4"/>
          <p:cNvSpPr/>
          <p:nvPr/>
        </p:nvSpPr>
        <p:spPr>
          <a:xfrm flipH="1">
            <a:off x="6955600" y="1991250"/>
            <a:ext cx="83400" cy="8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4"/>
          <p:cNvSpPr/>
          <p:nvPr/>
        </p:nvSpPr>
        <p:spPr>
          <a:xfrm flipH="1">
            <a:off x="7529525" y="1250000"/>
            <a:ext cx="144300" cy="144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4"/>
          <p:cNvSpPr/>
          <p:nvPr/>
        </p:nvSpPr>
        <p:spPr>
          <a:xfrm flipH="1">
            <a:off x="1009350" y="832075"/>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4"/>
          <p:cNvSpPr/>
          <p:nvPr/>
        </p:nvSpPr>
        <p:spPr>
          <a:xfrm>
            <a:off x="2874150" y="801200"/>
            <a:ext cx="83100" cy="83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4"/>
          <p:cNvSpPr/>
          <p:nvPr/>
        </p:nvSpPr>
        <p:spPr>
          <a:xfrm>
            <a:off x="2814900" y="990325"/>
            <a:ext cx="201600" cy="2016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7" name="Google Shape;1507;p54"/>
          <p:cNvCxnSpPr/>
          <p:nvPr/>
        </p:nvCxnSpPr>
        <p:spPr>
          <a:xfrm rot="10800000">
            <a:off x="8066950" y="2616425"/>
            <a:ext cx="0" cy="1084500"/>
          </a:xfrm>
          <a:prstGeom prst="straightConnector1">
            <a:avLst/>
          </a:prstGeom>
          <a:noFill/>
          <a:ln w="9525" cap="flat" cmpd="sng">
            <a:solidFill>
              <a:schemeClr val="accent3"/>
            </a:solidFill>
            <a:prstDash val="dot"/>
            <a:round/>
            <a:headEnd type="none" w="med" len="med"/>
            <a:tailEnd type="none" w="med" len="med"/>
          </a:ln>
        </p:spPr>
      </p:cxnSp>
      <p:sp>
        <p:nvSpPr>
          <p:cNvPr id="1508" name="Google Shape;1508;p54"/>
          <p:cNvSpPr/>
          <p:nvPr/>
        </p:nvSpPr>
        <p:spPr>
          <a:xfrm flipH="1">
            <a:off x="8033450" y="4115375"/>
            <a:ext cx="67200" cy="6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9" name="Google Shape;1509;p54"/>
          <p:cNvCxnSpPr/>
          <p:nvPr/>
        </p:nvCxnSpPr>
        <p:spPr>
          <a:xfrm rot="10800000">
            <a:off x="1267450" y="3238125"/>
            <a:ext cx="0" cy="507900"/>
          </a:xfrm>
          <a:prstGeom prst="straightConnector1">
            <a:avLst/>
          </a:prstGeom>
          <a:noFill/>
          <a:ln w="9525" cap="flat" cmpd="sng">
            <a:solidFill>
              <a:schemeClr val="accent3"/>
            </a:solidFill>
            <a:prstDash val="dot"/>
            <a:round/>
            <a:headEnd type="none" w="med" len="med"/>
            <a:tailEnd type="none" w="med" len="med"/>
          </a:ln>
        </p:spPr>
      </p:cxnSp>
      <p:sp>
        <p:nvSpPr>
          <p:cNvPr id="1510" name="Google Shape;1510;p54"/>
          <p:cNvSpPr/>
          <p:nvPr/>
        </p:nvSpPr>
        <p:spPr>
          <a:xfrm flipH="1">
            <a:off x="1699450" y="2062325"/>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flipH="1">
            <a:off x="1729900" y="2247575"/>
            <a:ext cx="83100" cy="8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2" name="Google Shape;1512;p54"/>
          <p:cNvCxnSpPr/>
          <p:nvPr/>
        </p:nvCxnSpPr>
        <p:spPr>
          <a:xfrm rot="10800000">
            <a:off x="1771450" y="1049800"/>
            <a:ext cx="0" cy="915300"/>
          </a:xfrm>
          <a:prstGeom prst="straightConnector1">
            <a:avLst/>
          </a:prstGeom>
          <a:noFill/>
          <a:ln w="9525" cap="flat" cmpd="sng">
            <a:solidFill>
              <a:schemeClr val="accent3"/>
            </a:solidFill>
            <a:prstDash val="dot"/>
            <a:round/>
            <a:headEnd type="none" w="med" len="med"/>
            <a:tailEnd type="none" w="med" len="med"/>
          </a:ln>
        </p:spPr>
      </p:cxnSp>
      <p:cxnSp>
        <p:nvCxnSpPr>
          <p:cNvPr id="1513" name="Google Shape;1513;p54"/>
          <p:cNvCxnSpPr/>
          <p:nvPr/>
        </p:nvCxnSpPr>
        <p:spPr>
          <a:xfrm rot="10800000">
            <a:off x="6997300" y="1049800"/>
            <a:ext cx="0" cy="570000"/>
          </a:xfrm>
          <a:prstGeom prst="straightConnector1">
            <a:avLst/>
          </a:prstGeom>
          <a:noFill/>
          <a:ln w="9525" cap="flat" cmpd="sng">
            <a:solidFill>
              <a:schemeClr val="accent3"/>
            </a:solidFill>
            <a:prstDash val="dot"/>
            <a:round/>
            <a:headEnd type="none" w="med" len="med"/>
            <a:tailEnd type="none" w="med" len="med"/>
          </a:ln>
        </p:spPr>
      </p:cxnSp>
      <p:sp>
        <p:nvSpPr>
          <p:cNvPr id="1514" name="Google Shape;1514;p54"/>
          <p:cNvSpPr/>
          <p:nvPr/>
        </p:nvSpPr>
        <p:spPr>
          <a:xfrm flipH="1">
            <a:off x="6946000" y="4318400"/>
            <a:ext cx="102600" cy="1026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8"/>
        <p:cNvGrpSpPr/>
        <p:nvPr/>
      </p:nvGrpSpPr>
      <p:grpSpPr>
        <a:xfrm>
          <a:off x="0" y="0"/>
          <a:ext cx="0" cy="0"/>
          <a:chOff x="0" y="0"/>
          <a:chExt cx="0" cy="0"/>
        </a:xfrm>
      </p:grpSpPr>
      <p:sp>
        <p:nvSpPr>
          <p:cNvPr id="1519" name="Google Shape;1519;p5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Don't forget </a:t>
            </a:r>
            <a:r>
              <a:rPr lang="en">
                <a:solidFill>
                  <a:schemeClr val="lt1"/>
                </a:solidFill>
              </a:rPr>
              <a:t>to...</a:t>
            </a:r>
            <a:endParaRPr>
              <a:solidFill>
                <a:schemeClr val="lt1"/>
              </a:solidFill>
            </a:endParaRPr>
          </a:p>
        </p:txBody>
      </p:sp>
      <p:sp>
        <p:nvSpPr>
          <p:cNvPr id="1520" name="Google Shape;1520;p55"/>
          <p:cNvSpPr txBox="1">
            <a:spLocks noGrp="1"/>
          </p:cNvSpPr>
          <p:nvPr>
            <p:ph type="subTitle" idx="1"/>
          </p:nvPr>
        </p:nvSpPr>
        <p:spPr>
          <a:xfrm>
            <a:off x="2232792" y="2116671"/>
            <a:ext cx="2120700" cy="55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t>
            </a:r>
            <a:endParaRPr/>
          </a:p>
        </p:txBody>
      </p:sp>
      <p:sp>
        <p:nvSpPr>
          <p:cNvPr id="1521" name="Google Shape;1521;p55"/>
          <p:cNvSpPr txBox="1">
            <a:spLocks noGrp="1"/>
          </p:cNvSpPr>
          <p:nvPr>
            <p:ph type="subTitle" idx="2"/>
          </p:nvPr>
        </p:nvSpPr>
        <p:spPr>
          <a:xfrm>
            <a:off x="4790653" y="2116671"/>
            <a:ext cx="2120700" cy="55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composed of hydrogen and helium</a:t>
            </a:r>
            <a:endParaRPr/>
          </a:p>
        </p:txBody>
      </p:sp>
      <p:sp>
        <p:nvSpPr>
          <p:cNvPr id="1522" name="Google Shape;1522;p55"/>
          <p:cNvSpPr txBox="1">
            <a:spLocks noGrp="1"/>
          </p:cNvSpPr>
          <p:nvPr>
            <p:ph type="subTitle" idx="3"/>
          </p:nvPr>
        </p:nvSpPr>
        <p:spPr>
          <a:xfrm>
            <a:off x="2232700" y="3678097"/>
            <a:ext cx="2120700" cy="55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the biggest planet in the Solar System</a:t>
            </a:r>
            <a:endParaRPr/>
          </a:p>
        </p:txBody>
      </p:sp>
      <p:sp>
        <p:nvSpPr>
          <p:cNvPr id="1523" name="Google Shape;1523;p55"/>
          <p:cNvSpPr txBox="1">
            <a:spLocks noGrp="1"/>
          </p:cNvSpPr>
          <p:nvPr>
            <p:ph type="subTitle" idx="4"/>
          </p:nvPr>
        </p:nvSpPr>
        <p:spPr>
          <a:xfrm>
            <a:off x="4790525" y="3678097"/>
            <a:ext cx="2120700" cy="55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 cold place</a:t>
            </a:r>
            <a:endParaRPr/>
          </a:p>
        </p:txBody>
      </p:sp>
      <p:sp>
        <p:nvSpPr>
          <p:cNvPr id="1524" name="Google Shape;1524;p55"/>
          <p:cNvSpPr txBox="1">
            <a:spLocks noGrp="1"/>
          </p:cNvSpPr>
          <p:nvPr>
            <p:ph type="subTitle" idx="5"/>
          </p:nvPr>
        </p:nvSpPr>
        <p:spPr>
          <a:xfrm>
            <a:off x="2232650" y="1791456"/>
            <a:ext cx="2120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525" name="Google Shape;1525;p55"/>
          <p:cNvSpPr txBox="1">
            <a:spLocks noGrp="1"/>
          </p:cNvSpPr>
          <p:nvPr>
            <p:ph type="subTitle" idx="6"/>
          </p:nvPr>
        </p:nvSpPr>
        <p:spPr>
          <a:xfrm>
            <a:off x="4790446" y="1791456"/>
            <a:ext cx="2120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526" name="Google Shape;1526;p55"/>
          <p:cNvSpPr txBox="1">
            <a:spLocks noGrp="1"/>
          </p:cNvSpPr>
          <p:nvPr>
            <p:ph type="subTitle" idx="7"/>
          </p:nvPr>
        </p:nvSpPr>
        <p:spPr>
          <a:xfrm>
            <a:off x="2232650" y="3339831"/>
            <a:ext cx="2120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527" name="Google Shape;1527;p55"/>
          <p:cNvSpPr txBox="1">
            <a:spLocks noGrp="1"/>
          </p:cNvSpPr>
          <p:nvPr>
            <p:ph type="subTitle" idx="8"/>
          </p:nvPr>
        </p:nvSpPr>
        <p:spPr>
          <a:xfrm>
            <a:off x="4790446" y="3339831"/>
            <a:ext cx="2120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528" name="Google Shape;1528;p55"/>
          <p:cNvSpPr/>
          <p:nvPr/>
        </p:nvSpPr>
        <p:spPr>
          <a:xfrm flipH="1">
            <a:off x="8165342" y="2354700"/>
            <a:ext cx="40800" cy="4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flipH="1">
            <a:off x="8113688" y="2098600"/>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1217750" y="1071488"/>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1158500" y="1260613"/>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2" name="Google Shape;1532;p55"/>
          <p:cNvCxnSpPr/>
          <p:nvPr/>
        </p:nvCxnSpPr>
        <p:spPr>
          <a:xfrm rot="10800000">
            <a:off x="8185838" y="1071500"/>
            <a:ext cx="0" cy="915300"/>
          </a:xfrm>
          <a:prstGeom prst="straightConnector1">
            <a:avLst/>
          </a:prstGeom>
          <a:noFill/>
          <a:ln w="9525" cap="flat" cmpd="sng">
            <a:solidFill>
              <a:schemeClr val="accent3"/>
            </a:solidFill>
            <a:prstDash val="dot"/>
            <a:round/>
            <a:headEnd type="none" w="med" len="med"/>
            <a:tailEnd type="none" w="med" len="med"/>
          </a:ln>
        </p:spPr>
      </p:cxnSp>
      <p:sp>
        <p:nvSpPr>
          <p:cNvPr id="1533" name="Google Shape;1533;p55"/>
          <p:cNvSpPr/>
          <p:nvPr/>
        </p:nvSpPr>
        <p:spPr>
          <a:xfrm flipH="1">
            <a:off x="7700100" y="4096425"/>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4" name="Google Shape;1534;p55"/>
          <p:cNvCxnSpPr/>
          <p:nvPr/>
        </p:nvCxnSpPr>
        <p:spPr>
          <a:xfrm rot="10800000">
            <a:off x="7772100" y="3093225"/>
            <a:ext cx="0" cy="915300"/>
          </a:xfrm>
          <a:prstGeom prst="straightConnector1">
            <a:avLst/>
          </a:prstGeom>
          <a:noFill/>
          <a:ln w="9525" cap="flat" cmpd="sng">
            <a:solidFill>
              <a:schemeClr val="accent3"/>
            </a:solidFill>
            <a:prstDash val="dot"/>
            <a:round/>
            <a:headEnd type="none" w="med" len="med"/>
            <a:tailEnd type="none" w="med" len="med"/>
          </a:ln>
        </p:spPr>
      </p:cxnSp>
      <p:sp>
        <p:nvSpPr>
          <p:cNvPr id="1535" name="Google Shape;1535;p55"/>
          <p:cNvSpPr/>
          <p:nvPr/>
        </p:nvSpPr>
        <p:spPr>
          <a:xfrm flipH="1">
            <a:off x="1478792" y="3994200"/>
            <a:ext cx="40800" cy="4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flipH="1">
            <a:off x="1427138" y="3738100"/>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7" name="Google Shape;1537;p55"/>
          <p:cNvCxnSpPr/>
          <p:nvPr/>
        </p:nvCxnSpPr>
        <p:spPr>
          <a:xfrm rot="10800000">
            <a:off x="1499288" y="2711000"/>
            <a:ext cx="0" cy="915300"/>
          </a:xfrm>
          <a:prstGeom prst="straightConnector1">
            <a:avLst/>
          </a:prstGeom>
          <a:noFill/>
          <a:ln w="9525" cap="flat" cmpd="sng">
            <a:solidFill>
              <a:schemeClr val="accent3"/>
            </a:solidFill>
            <a:prstDash val="dot"/>
            <a:round/>
            <a:headEnd type="none" w="med" len="med"/>
            <a:tailEnd type="none" w="med" len="med"/>
          </a:ln>
        </p:spPr>
      </p:cxnSp>
      <p:sp>
        <p:nvSpPr>
          <p:cNvPr id="1538" name="Google Shape;1538;p55"/>
          <p:cNvSpPr/>
          <p:nvPr/>
        </p:nvSpPr>
        <p:spPr>
          <a:xfrm flipH="1">
            <a:off x="7737900" y="4352825"/>
            <a:ext cx="68400" cy="68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42"/>
        <p:cNvGrpSpPr/>
        <p:nvPr/>
      </p:nvGrpSpPr>
      <p:grpSpPr>
        <a:xfrm>
          <a:off x="0" y="0"/>
          <a:ext cx="0" cy="0"/>
          <a:chOff x="0" y="0"/>
          <a:chExt cx="0" cy="0"/>
        </a:xfrm>
      </p:grpSpPr>
      <p:sp>
        <p:nvSpPr>
          <p:cNvPr id="1543" name="Google Shape;1543;p5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world of </a:t>
            </a:r>
            <a:r>
              <a:rPr lang="en">
                <a:solidFill>
                  <a:schemeClr val="lt1"/>
                </a:solidFill>
              </a:rPr>
              <a:t>computers</a:t>
            </a:r>
            <a:endParaRPr>
              <a:solidFill>
                <a:schemeClr val="lt1"/>
              </a:solidFill>
            </a:endParaRPr>
          </a:p>
        </p:txBody>
      </p:sp>
      <p:sp>
        <p:nvSpPr>
          <p:cNvPr id="1544" name="Google Shape;1544;p56"/>
          <p:cNvSpPr txBox="1">
            <a:spLocks noGrp="1"/>
          </p:cNvSpPr>
          <p:nvPr>
            <p:ph type="subTitle" idx="4294967295"/>
          </p:nvPr>
        </p:nvSpPr>
        <p:spPr>
          <a:xfrm>
            <a:off x="1101525" y="4095525"/>
            <a:ext cx="2120700" cy="4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composed of hydrogen and helium</a:t>
            </a:r>
            <a:endParaRPr/>
          </a:p>
        </p:txBody>
      </p:sp>
      <p:sp>
        <p:nvSpPr>
          <p:cNvPr id="1545" name="Google Shape;1545;p56"/>
          <p:cNvSpPr txBox="1">
            <a:spLocks noGrp="1"/>
          </p:cNvSpPr>
          <p:nvPr>
            <p:ph type="subTitle" idx="4294967295"/>
          </p:nvPr>
        </p:nvSpPr>
        <p:spPr>
          <a:xfrm>
            <a:off x="3511686" y="4107175"/>
            <a:ext cx="2120700" cy="4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the biggest planet in the Solar System</a:t>
            </a:r>
            <a:endParaRPr/>
          </a:p>
        </p:txBody>
      </p:sp>
      <p:sp>
        <p:nvSpPr>
          <p:cNvPr id="1546" name="Google Shape;1546;p56"/>
          <p:cNvSpPr txBox="1">
            <a:spLocks noGrp="1"/>
          </p:cNvSpPr>
          <p:nvPr>
            <p:ph type="subTitle" idx="4294967295"/>
          </p:nvPr>
        </p:nvSpPr>
        <p:spPr>
          <a:xfrm>
            <a:off x="5921849" y="4107175"/>
            <a:ext cx="2120700" cy="4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 cold place</a:t>
            </a:r>
            <a:endParaRPr/>
          </a:p>
        </p:txBody>
      </p:sp>
      <p:sp>
        <p:nvSpPr>
          <p:cNvPr id="1547" name="Google Shape;1547;p56"/>
          <p:cNvSpPr txBox="1">
            <a:spLocks noGrp="1"/>
          </p:cNvSpPr>
          <p:nvPr>
            <p:ph type="subTitle" idx="4294967295"/>
          </p:nvPr>
        </p:nvSpPr>
        <p:spPr>
          <a:xfrm>
            <a:off x="1101321" y="3770306"/>
            <a:ext cx="21207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Roboto Mono Medium"/>
                <a:ea typeface="Roboto Mono Medium"/>
                <a:cs typeface="Roboto Mono Medium"/>
                <a:sym typeface="Roboto Mono Medium"/>
              </a:rPr>
              <a:t>Saturn</a:t>
            </a:r>
            <a:endParaRPr sz="2000">
              <a:latin typeface="Roboto Mono Medium"/>
              <a:ea typeface="Roboto Mono Medium"/>
              <a:cs typeface="Roboto Mono Medium"/>
              <a:sym typeface="Roboto Mono Medium"/>
            </a:endParaRPr>
          </a:p>
        </p:txBody>
      </p:sp>
      <p:sp>
        <p:nvSpPr>
          <p:cNvPr id="1548" name="Google Shape;1548;p56"/>
          <p:cNvSpPr txBox="1">
            <a:spLocks noGrp="1"/>
          </p:cNvSpPr>
          <p:nvPr>
            <p:ph type="subTitle" idx="4294967295"/>
          </p:nvPr>
        </p:nvSpPr>
        <p:spPr>
          <a:xfrm>
            <a:off x="3511638" y="3770306"/>
            <a:ext cx="21207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Roboto Mono Medium"/>
                <a:ea typeface="Roboto Mono Medium"/>
                <a:cs typeface="Roboto Mono Medium"/>
                <a:sym typeface="Roboto Mono Medium"/>
              </a:rPr>
              <a:t>Jupiter</a:t>
            </a:r>
            <a:endParaRPr sz="2000">
              <a:latin typeface="Roboto Mono Medium"/>
              <a:ea typeface="Roboto Mono Medium"/>
              <a:cs typeface="Roboto Mono Medium"/>
              <a:sym typeface="Roboto Mono Medium"/>
            </a:endParaRPr>
          </a:p>
        </p:txBody>
      </p:sp>
      <p:sp>
        <p:nvSpPr>
          <p:cNvPr id="1549" name="Google Shape;1549;p56"/>
          <p:cNvSpPr txBox="1">
            <a:spLocks noGrp="1"/>
          </p:cNvSpPr>
          <p:nvPr>
            <p:ph type="subTitle" idx="4294967295"/>
          </p:nvPr>
        </p:nvSpPr>
        <p:spPr>
          <a:xfrm>
            <a:off x="5921771" y="3770306"/>
            <a:ext cx="21207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Roboto Mono Medium"/>
                <a:ea typeface="Roboto Mono Medium"/>
                <a:cs typeface="Roboto Mono Medium"/>
                <a:sym typeface="Roboto Mono Medium"/>
              </a:rPr>
              <a:t>Mars</a:t>
            </a:r>
            <a:endParaRPr sz="2000">
              <a:latin typeface="Roboto Mono Medium"/>
              <a:ea typeface="Roboto Mono Medium"/>
              <a:cs typeface="Roboto Mono Medium"/>
              <a:sym typeface="Roboto Mono Medium"/>
            </a:endParaRPr>
          </a:p>
        </p:txBody>
      </p:sp>
      <p:sp>
        <p:nvSpPr>
          <p:cNvPr id="1550" name="Google Shape;1550;p56"/>
          <p:cNvSpPr txBox="1">
            <a:spLocks noGrp="1"/>
          </p:cNvSpPr>
          <p:nvPr>
            <p:ph type="subTitle" idx="4294967295"/>
          </p:nvPr>
        </p:nvSpPr>
        <p:spPr>
          <a:xfrm>
            <a:off x="2101100" y="3336325"/>
            <a:ext cx="4941900" cy="50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latin typeface="Roboto Mono Medium"/>
                <a:ea typeface="Roboto Mono Medium"/>
                <a:cs typeface="Roboto Mono Medium"/>
                <a:sym typeface="Roboto Mono Medium"/>
              </a:rPr>
              <a:t>Types of computers</a:t>
            </a:r>
            <a:endParaRPr sz="2400">
              <a:latin typeface="Roboto Mono Medium"/>
              <a:ea typeface="Roboto Mono Medium"/>
              <a:cs typeface="Roboto Mono Medium"/>
              <a:sym typeface="Roboto Mono Medium"/>
            </a:endParaRPr>
          </a:p>
        </p:txBody>
      </p:sp>
      <p:sp>
        <p:nvSpPr>
          <p:cNvPr id="1551" name="Google Shape;1551;p56"/>
          <p:cNvSpPr txBox="1">
            <a:spLocks noGrp="1"/>
          </p:cNvSpPr>
          <p:nvPr>
            <p:ph type="subTitle" idx="4294967295"/>
          </p:nvPr>
        </p:nvSpPr>
        <p:spPr>
          <a:xfrm>
            <a:off x="3972925" y="1407275"/>
            <a:ext cx="4451100" cy="50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latin typeface="Roboto Mono Medium"/>
                <a:ea typeface="Roboto Mono Medium"/>
                <a:cs typeface="Roboto Mono Medium"/>
                <a:sym typeface="Roboto Mono Medium"/>
              </a:rPr>
              <a:t>Connectable devices</a:t>
            </a:r>
            <a:endParaRPr sz="2400">
              <a:latin typeface="Roboto Mono Medium"/>
              <a:ea typeface="Roboto Mono Medium"/>
              <a:cs typeface="Roboto Mono Medium"/>
              <a:sym typeface="Roboto Mono Medium"/>
            </a:endParaRPr>
          </a:p>
        </p:txBody>
      </p:sp>
      <p:sp>
        <p:nvSpPr>
          <p:cNvPr id="1552" name="Google Shape;1552;p56"/>
          <p:cNvSpPr txBox="1">
            <a:spLocks noGrp="1"/>
          </p:cNvSpPr>
          <p:nvPr>
            <p:ph type="subTitle" idx="4294967295"/>
          </p:nvPr>
        </p:nvSpPr>
        <p:spPr>
          <a:xfrm>
            <a:off x="5171875" y="2082667"/>
            <a:ext cx="2053200" cy="1200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Tablet </a:t>
            </a:r>
            <a:endParaRPr/>
          </a:p>
          <a:p>
            <a:pPr marL="457200" lvl="0" indent="-317500" algn="l" rtl="0">
              <a:spcBef>
                <a:spcPts val="0"/>
              </a:spcBef>
              <a:spcAft>
                <a:spcPts val="0"/>
              </a:spcAft>
              <a:buSzPts val="1400"/>
              <a:buChar char="●"/>
            </a:pPr>
            <a:r>
              <a:rPr lang="en"/>
              <a:t>Mouse</a:t>
            </a:r>
            <a:endParaRPr/>
          </a:p>
          <a:p>
            <a:pPr marL="457200" lvl="0" indent="-317500" algn="l" rtl="0">
              <a:spcBef>
                <a:spcPts val="0"/>
              </a:spcBef>
              <a:spcAft>
                <a:spcPts val="0"/>
              </a:spcAft>
              <a:buSzPts val="1400"/>
              <a:buChar char="●"/>
            </a:pPr>
            <a:r>
              <a:rPr lang="en"/>
              <a:t>Headphones</a:t>
            </a:r>
            <a:endParaRPr/>
          </a:p>
          <a:p>
            <a:pPr marL="457200" lvl="0" indent="-317500" algn="l" rtl="0">
              <a:spcBef>
                <a:spcPts val="0"/>
              </a:spcBef>
              <a:spcAft>
                <a:spcPts val="0"/>
              </a:spcAft>
              <a:buSzPts val="1400"/>
              <a:buChar char="●"/>
            </a:pPr>
            <a:r>
              <a:rPr lang="en"/>
              <a:t>Keyboard</a:t>
            </a:r>
            <a:endParaRPr/>
          </a:p>
          <a:p>
            <a:pPr marL="457200" lvl="0" indent="-317500" algn="l" rtl="0">
              <a:spcBef>
                <a:spcPts val="0"/>
              </a:spcBef>
              <a:spcAft>
                <a:spcPts val="0"/>
              </a:spcAft>
              <a:buSzPts val="1400"/>
              <a:buChar char="●"/>
            </a:pPr>
            <a:r>
              <a:rPr lang="en"/>
              <a:t>Camera</a:t>
            </a:r>
            <a:endParaRPr/>
          </a:p>
        </p:txBody>
      </p:sp>
      <p:sp>
        <p:nvSpPr>
          <p:cNvPr id="1553" name="Google Shape;1553;p56"/>
          <p:cNvSpPr txBox="1">
            <a:spLocks noGrp="1"/>
          </p:cNvSpPr>
          <p:nvPr>
            <p:ph type="subTitle" idx="4294967295"/>
          </p:nvPr>
        </p:nvSpPr>
        <p:spPr>
          <a:xfrm>
            <a:off x="713225" y="1407275"/>
            <a:ext cx="2276100" cy="50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latin typeface="Roboto Mono Medium"/>
                <a:ea typeface="Roboto Mono Medium"/>
                <a:cs typeface="Roboto Mono Medium"/>
                <a:sym typeface="Roboto Mono Medium"/>
              </a:rPr>
              <a:t>Systems</a:t>
            </a:r>
            <a:endParaRPr sz="2400">
              <a:latin typeface="Roboto Mono Medium"/>
              <a:ea typeface="Roboto Mono Medium"/>
              <a:cs typeface="Roboto Mono Medium"/>
              <a:sym typeface="Roboto Mono Medium"/>
            </a:endParaRPr>
          </a:p>
        </p:txBody>
      </p:sp>
      <p:sp>
        <p:nvSpPr>
          <p:cNvPr id="1554" name="Google Shape;1554;p56"/>
          <p:cNvSpPr txBox="1"/>
          <p:nvPr/>
        </p:nvSpPr>
        <p:spPr>
          <a:xfrm>
            <a:off x="719988" y="2602438"/>
            <a:ext cx="1404000" cy="3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Roboto Mono Medium"/>
                <a:ea typeface="Roboto Mono Medium"/>
                <a:cs typeface="Roboto Mono Medium"/>
                <a:sym typeface="Roboto Mono Medium"/>
              </a:rPr>
              <a:t>Earth</a:t>
            </a:r>
            <a:endParaRPr sz="2000">
              <a:solidFill>
                <a:schemeClr val="dk1"/>
              </a:solidFill>
              <a:latin typeface="Roboto Mono Medium"/>
              <a:ea typeface="Roboto Mono Medium"/>
              <a:cs typeface="Roboto Mono Medium"/>
              <a:sym typeface="Roboto Mono Medium"/>
            </a:endParaRPr>
          </a:p>
        </p:txBody>
      </p:sp>
      <p:sp>
        <p:nvSpPr>
          <p:cNvPr id="1555" name="Google Shape;1555;p56"/>
          <p:cNvSpPr txBox="1"/>
          <p:nvPr/>
        </p:nvSpPr>
        <p:spPr>
          <a:xfrm>
            <a:off x="1964325" y="2602450"/>
            <a:ext cx="943500" cy="39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dk1"/>
                </a:solidFill>
                <a:latin typeface="Roboto Mono Medium"/>
                <a:ea typeface="Roboto Mono Medium"/>
                <a:cs typeface="Roboto Mono Medium"/>
                <a:sym typeface="Roboto Mono Medium"/>
              </a:rPr>
              <a:t>2/10</a:t>
            </a:r>
            <a:endParaRPr sz="2000">
              <a:solidFill>
                <a:schemeClr val="dk1"/>
              </a:solidFill>
              <a:latin typeface="Roboto Mono Medium"/>
              <a:ea typeface="Roboto Mono Medium"/>
              <a:cs typeface="Roboto Mono Medium"/>
              <a:sym typeface="Roboto Mono Medium"/>
            </a:endParaRPr>
          </a:p>
        </p:txBody>
      </p:sp>
      <p:sp>
        <p:nvSpPr>
          <p:cNvPr id="1556" name="Google Shape;1556;p56"/>
          <p:cNvSpPr txBox="1"/>
          <p:nvPr/>
        </p:nvSpPr>
        <p:spPr>
          <a:xfrm>
            <a:off x="713225" y="1915163"/>
            <a:ext cx="1404000" cy="3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Roboto Mono Medium"/>
                <a:ea typeface="Roboto Mono Medium"/>
                <a:cs typeface="Roboto Mono Medium"/>
                <a:sym typeface="Roboto Mono Medium"/>
              </a:rPr>
              <a:t>Mars</a:t>
            </a:r>
            <a:endParaRPr sz="2000">
              <a:solidFill>
                <a:schemeClr val="dk1"/>
              </a:solidFill>
              <a:latin typeface="Roboto Mono Medium"/>
              <a:ea typeface="Roboto Mono Medium"/>
              <a:cs typeface="Roboto Mono Medium"/>
              <a:sym typeface="Roboto Mono Medium"/>
            </a:endParaRPr>
          </a:p>
        </p:txBody>
      </p:sp>
      <p:sp>
        <p:nvSpPr>
          <p:cNvPr id="1557" name="Google Shape;1557;p56"/>
          <p:cNvSpPr txBox="1"/>
          <p:nvPr/>
        </p:nvSpPr>
        <p:spPr>
          <a:xfrm>
            <a:off x="1964475" y="1915175"/>
            <a:ext cx="943500" cy="396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dk1"/>
                </a:solidFill>
                <a:latin typeface="Roboto Mono Medium"/>
                <a:ea typeface="Roboto Mono Medium"/>
                <a:cs typeface="Roboto Mono Medium"/>
                <a:sym typeface="Roboto Mono Medium"/>
              </a:rPr>
              <a:t>5/10</a:t>
            </a:r>
            <a:endParaRPr sz="2000">
              <a:solidFill>
                <a:schemeClr val="dk1"/>
              </a:solidFill>
              <a:latin typeface="Roboto Mono Medium"/>
              <a:ea typeface="Roboto Mono Medium"/>
              <a:cs typeface="Roboto Mono Medium"/>
              <a:sym typeface="Roboto Mono Medium"/>
            </a:endParaRPr>
          </a:p>
        </p:txBody>
      </p:sp>
      <p:sp>
        <p:nvSpPr>
          <p:cNvPr id="1558" name="Google Shape;1558;p56"/>
          <p:cNvSpPr/>
          <p:nvPr/>
        </p:nvSpPr>
        <p:spPr>
          <a:xfrm>
            <a:off x="783938" y="3043150"/>
            <a:ext cx="162900" cy="162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6"/>
          <p:cNvSpPr/>
          <p:nvPr/>
        </p:nvSpPr>
        <p:spPr>
          <a:xfrm>
            <a:off x="1001824" y="3043150"/>
            <a:ext cx="162900" cy="162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6"/>
          <p:cNvSpPr/>
          <p:nvPr/>
        </p:nvSpPr>
        <p:spPr>
          <a:xfrm>
            <a:off x="1219710" y="3043150"/>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6"/>
          <p:cNvSpPr/>
          <p:nvPr/>
        </p:nvSpPr>
        <p:spPr>
          <a:xfrm>
            <a:off x="1437596" y="3043150"/>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1655482" y="3043150"/>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1873368" y="3043150"/>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2091254" y="3043150"/>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a:off x="2309140" y="3043150"/>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a:off x="2527026" y="3043150"/>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2744913" y="3043150"/>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a:off x="791150" y="2355875"/>
            <a:ext cx="162900" cy="162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6"/>
          <p:cNvSpPr/>
          <p:nvPr/>
        </p:nvSpPr>
        <p:spPr>
          <a:xfrm>
            <a:off x="1009036" y="2355875"/>
            <a:ext cx="162900" cy="162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a:off x="1226922" y="2355875"/>
            <a:ext cx="162900" cy="162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1444808" y="2355875"/>
            <a:ext cx="162900" cy="162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1662694" y="2355875"/>
            <a:ext cx="162900" cy="162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6"/>
          <p:cNvSpPr/>
          <p:nvPr/>
        </p:nvSpPr>
        <p:spPr>
          <a:xfrm>
            <a:off x="1880581" y="2355875"/>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6"/>
          <p:cNvSpPr/>
          <p:nvPr/>
        </p:nvSpPr>
        <p:spPr>
          <a:xfrm>
            <a:off x="2098467" y="2355875"/>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2316353" y="2355875"/>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2534239" y="2355875"/>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2752125" y="2355875"/>
            <a:ext cx="162900" cy="16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sp>
        <p:nvSpPr>
          <p:cNvPr id="1582" name="Google Shape;1582;p57"/>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Definition </a:t>
            </a:r>
            <a:r>
              <a:rPr lang="en">
                <a:solidFill>
                  <a:schemeClr val="lt1"/>
                </a:solidFill>
              </a:rPr>
              <a:t>of concepts</a:t>
            </a:r>
            <a:endParaRPr>
              <a:solidFill>
                <a:schemeClr val="lt1"/>
              </a:solidFill>
            </a:endParaRPr>
          </a:p>
        </p:txBody>
      </p:sp>
      <p:sp>
        <p:nvSpPr>
          <p:cNvPr id="1583" name="Google Shape;1583;p57"/>
          <p:cNvSpPr txBox="1">
            <a:spLocks noGrp="1"/>
          </p:cNvSpPr>
          <p:nvPr>
            <p:ph type="subTitle" idx="1"/>
          </p:nvPr>
        </p:nvSpPr>
        <p:spPr>
          <a:xfrm>
            <a:off x="1031900" y="2330516"/>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584" name="Google Shape;1584;p57"/>
          <p:cNvSpPr txBox="1">
            <a:spLocks noGrp="1"/>
          </p:cNvSpPr>
          <p:nvPr>
            <p:ph type="subTitle" idx="2"/>
          </p:nvPr>
        </p:nvSpPr>
        <p:spPr>
          <a:xfrm>
            <a:off x="3506695" y="2330516"/>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p:txBody>
      </p:sp>
      <p:sp>
        <p:nvSpPr>
          <p:cNvPr id="1585" name="Google Shape;1585;p57"/>
          <p:cNvSpPr txBox="1">
            <a:spLocks noGrp="1"/>
          </p:cNvSpPr>
          <p:nvPr>
            <p:ph type="subTitle" idx="3"/>
          </p:nvPr>
        </p:nvSpPr>
        <p:spPr>
          <a:xfrm>
            <a:off x="5981490" y="2330516"/>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586" name="Google Shape;1586;p57"/>
          <p:cNvSpPr txBox="1">
            <a:spLocks noGrp="1"/>
          </p:cNvSpPr>
          <p:nvPr>
            <p:ph type="subTitle" idx="4"/>
          </p:nvPr>
        </p:nvSpPr>
        <p:spPr>
          <a:xfrm>
            <a:off x="1031900" y="3787566"/>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587" name="Google Shape;1587;p57"/>
          <p:cNvSpPr txBox="1">
            <a:spLocks noGrp="1"/>
          </p:cNvSpPr>
          <p:nvPr>
            <p:ph type="subTitle" idx="5"/>
          </p:nvPr>
        </p:nvSpPr>
        <p:spPr>
          <a:xfrm>
            <a:off x="3506695" y="3787566"/>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and has several rings</a:t>
            </a:r>
            <a:endParaRPr/>
          </a:p>
        </p:txBody>
      </p:sp>
      <p:sp>
        <p:nvSpPr>
          <p:cNvPr id="1588" name="Google Shape;1588;p57"/>
          <p:cNvSpPr txBox="1">
            <a:spLocks noGrp="1"/>
          </p:cNvSpPr>
          <p:nvPr>
            <p:ph type="subTitle" idx="6"/>
          </p:nvPr>
        </p:nvSpPr>
        <p:spPr>
          <a:xfrm>
            <a:off x="5981490" y="3787566"/>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1589" name="Google Shape;1589;p57"/>
          <p:cNvSpPr txBox="1">
            <a:spLocks noGrp="1"/>
          </p:cNvSpPr>
          <p:nvPr>
            <p:ph type="subTitle" idx="7"/>
          </p:nvPr>
        </p:nvSpPr>
        <p:spPr>
          <a:xfrm>
            <a:off x="1031900" y="1991450"/>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590" name="Google Shape;1590;p57"/>
          <p:cNvSpPr txBox="1">
            <a:spLocks noGrp="1"/>
          </p:cNvSpPr>
          <p:nvPr>
            <p:ph type="subTitle" idx="8"/>
          </p:nvPr>
        </p:nvSpPr>
        <p:spPr>
          <a:xfrm>
            <a:off x="3506700" y="1991450"/>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591" name="Google Shape;1591;p57"/>
          <p:cNvSpPr txBox="1">
            <a:spLocks noGrp="1"/>
          </p:cNvSpPr>
          <p:nvPr>
            <p:ph type="subTitle" idx="9"/>
          </p:nvPr>
        </p:nvSpPr>
        <p:spPr>
          <a:xfrm>
            <a:off x="5981513" y="1991450"/>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592" name="Google Shape;1592;p57"/>
          <p:cNvSpPr txBox="1">
            <a:spLocks noGrp="1"/>
          </p:cNvSpPr>
          <p:nvPr>
            <p:ph type="subTitle" idx="13"/>
          </p:nvPr>
        </p:nvSpPr>
        <p:spPr>
          <a:xfrm>
            <a:off x="1031900" y="3443847"/>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593" name="Google Shape;1593;p57"/>
          <p:cNvSpPr txBox="1">
            <a:spLocks noGrp="1"/>
          </p:cNvSpPr>
          <p:nvPr>
            <p:ph type="subTitle" idx="14"/>
          </p:nvPr>
        </p:nvSpPr>
        <p:spPr>
          <a:xfrm>
            <a:off x="3506700" y="3443847"/>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594" name="Google Shape;1594;p57"/>
          <p:cNvSpPr txBox="1">
            <a:spLocks noGrp="1"/>
          </p:cNvSpPr>
          <p:nvPr>
            <p:ph type="subTitle" idx="15"/>
          </p:nvPr>
        </p:nvSpPr>
        <p:spPr>
          <a:xfrm>
            <a:off x="5981513" y="3443847"/>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98"/>
        <p:cNvGrpSpPr/>
        <p:nvPr/>
      </p:nvGrpSpPr>
      <p:grpSpPr>
        <a:xfrm>
          <a:off x="0" y="0"/>
          <a:ext cx="0" cy="0"/>
          <a:chOff x="0" y="0"/>
          <a:chExt cx="0" cy="0"/>
        </a:xfrm>
      </p:grpSpPr>
      <p:sp>
        <p:nvSpPr>
          <p:cNvPr id="1599" name="Google Shape;1599;p58"/>
          <p:cNvSpPr txBox="1">
            <a:spLocks noGrp="1"/>
          </p:cNvSpPr>
          <p:nvPr>
            <p:ph type="title"/>
          </p:nvPr>
        </p:nvSpPr>
        <p:spPr>
          <a:xfrm>
            <a:off x="868350" y="2082100"/>
            <a:ext cx="7513500" cy="111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Awesome </a:t>
            </a:r>
            <a:r>
              <a:rPr lang="en">
                <a:solidFill>
                  <a:schemeClr val="lt1"/>
                </a:solidFill>
              </a:rPr>
              <a:t>words</a:t>
            </a:r>
            <a:endParaRPr>
              <a:solidFill>
                <a:schemeClr val="lt1"/>
              </a:solidFill>
            </a:endParaRPr>
          </a:p>
        </p:txBody>
      </p:sp>
      <p:sp>
        <p:nvSpPr>
          <p:cNvPr id="1600" name="Google Shape;1600;p58"/>
          <p:cNvSpPr/>
          <p:nvPr/>
        </p:nvSpPr>
        <p:spPr>
          <a:xfrm flipH="1">
            <a:off x="7641206" y="1765130"/>
            <a:ext cx="47700" cy="47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flipH="1">
            <a:off x="7636075" y="1675800"/>
            <a:ext cx="57900" cy="57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2362200" y="11394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2302950" y="13285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4" name="Google Shape;1604;p58"/>
          <p:cNvCxnSpPr/>
          <p:nvPr/>
        </p:nvCxnSpPr>
        <p:spPr>
          <a:xfrm rot="10800000">
            <a:off x="7665063" y="698600"/>
            <a:ext cx="0" cy="915300"/>
          </a:xfrm>
          <a:prstGeom prst="straightConnector1">
            <a:avLst/>
          </a:prstGeom>
          <a:noFill/>
          <a:ln w="9525" cap="flat" cmpd="sng">
            <a:solidFill>
              <a:schemeClr val="accent3"/>
            </a:solidFill>
            <a:prstDash val="dot"/>
            <a:round/>
            <a:headEnd type="none" w="med" len="med"/>
            <a:tailEnd type="none" w="med" len="med"/>
          </a:ln>
        </p:spPr>
      </p:cxnSp>
      <p:sp>
        <p:nvSpPr>
          <p:cNvPr id="1605" name="Google Shape;1605;p58"/>
          <p:cNvSpPr/>
          <p:nvPr/>
        </p:nvSpPr>
        <p:spPr>
          <a:xfrm flipH="1">
            <a:off x="6691225" y="4093350"/>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6" name="Google Shape;1606;p58"/>
          <p:cNvCxnSpPr/>
          <p:nvPr/>
        </p:nvCxnSpPr>
        <p:spPr>
          <a:xfrm rot="10800000">
            <a:off x="6749850" y="3476050"/>
            <a:ext cx="0" cy="519600"/>
          </a:xfrm>
          <a:prstGeom prst="straightConnector1">
            <a:avLst/>
          </a:prstGeom>
          <a:noFill/>
          <a:ln w="9525" cap="flat" cmpd="sng">
            <a:solidFill>
              <a:schemeClr val="accent3"/>
            </a:solidFill>
            <a:prstDash val="dot"/>
            <a:round/>
            <a:headEnd type="none" w="med" len="med"/>
            <a:tailEnd type="none" w="med" len="med"/>
          </a:ln>
        </p:spPr>
      </p:cxnSp>
      <p:sp>
        <p:nvSpPr>
          <p:cNvPr id="1607" name="Google Shape;1607;p58"/>
          <p:cNvSpPr/>
          <p:nvPr/>
        </p:nvSpPr>
        <p:spPr>
          <a:xfrm flipH="1">
            <a:off x="6711975" y="4278400"/>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flipH="1">
            <a:off x="988375" y="4093350"/>
            <a:ext cx="117300" cy="11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9" name="Google Shape;1609;p58"/>
          <p:cNvCxnSpPr/>
          <p:nvPr/>
        </p:nvCxnSpPr>
        <p:spPr>
          <a:xfrm rot="10800000">
            <a:off x="1047000" y="3476050"/>
            <a:ext cx="0" cy="519600"/>
          </a:xfrm>
          <a:prstGeom prst="straightConnector1">
            <a:avLst/>
          </a:prstGeom>
          <a:noFill/>
          <a:ln w="9525" cap="flat" cmpd="sng">
            <a:solidFill>
              <a:schemeClr val="accent3"/>
            </a:solidFill>
            <a:prstDash val="dot"/>
            <a:round/>
            <a:headEnd type="none" w="med" len="med"/>
            <a:tailEnd type="none" w="med" len="med"/>
          </a:ln>
        </p:spPr>
      </p:cxnSp>
      <p:sp>
        <p:nvSpPr>
          <p:cNvPr id="1610" name="Google Shape;1610;p58"/>
          <p:cNvSpPr/>
          <p:nvPr/>
        </p:nvSpPr>
        <p:spPr>
          <a:xfrm flipH="1">
            <a:off x="1009125" y="4278400"/>
            <a:ext cx="75600" cy="7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flipH="1">
            <a:off x="5225325" y="1504475"/>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12" name="Google Shape;1612;p58"/>
          <p:cNvCxnSpPr/>
          <p:nvPr/>
        </p:nvCxnSpPr>
        <p:spPr>
          <a:xfrm rot="10800000">
            <a:off x="5283950" y="887175"/>
            <a:ext cx="0" cy="519600"/>
          </a:xfrm>
          <a:prstGeom prst="straightConnector1">
            <a:avLst/>
          </a:prstGeom>
          <a:noFill/>
          <a:ln w="9525" cap="flat" cmpd="sng">
            <a:solidFill>
              <a:schemeClr val="accent3"/>
            </a:solidFill>
            <a:prstDash val="dot"/>
            <a:round/>
            <a:headEnd type="none" w="med" len="med"/>
            <a:tailEnd type="none" w="med" len="med"/>
          </a:ln>
        </p:spPr>
      </p:cxnSp>
      <p:sp>
        <p:nvSpPr>
          <p:cNvPr id="1613" name="Google Shape;1613;p58"/>
          <p:cNvSpPr/>
          <p:nvPr/>
        </p:nvSpPr>
        <p:spPr>
          <a:xfrm flipH="1">
            <a:off x="5246075" y="168952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flipH="1">
            <a:off x="2129350" y="3819400"/>
            <a:ext cx="229800" cy="229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15" name="Google Shape;1615;p58"/>
          <p:cNvCxnSpPr/>
          <p:nvPr/>
        </p:nvCxnSpPr>
        <p:spPr>
          <a:xfrm rot="10800000">
            <a:off x="2244275" y="3213950"/>
            <a:ext cx="0" cy="519600"/>
          </a:xfrm>
          <a:prstGeom prst="straightConnector1">
            <a:avLst/>
          </a:prstGeom>
          <a:noFill/>
          <a:ln w="9525" cap="flat" cmpd="sng">
            <a:solidFill>
              <a:schemeClr val="accent3"/>
            </a:solidFill>
            <a:prstDash val="dot"/>
            <a:round/>
            <a:headEnd type="none" w="med" len="med"/>
            <a:tailEnd type="none" w="med" len="med"/>
          </a:ln>
        </p:spPr>
      </p:cxnSp>
      <p:sp>
        <p:nvSpPr>
          <p:cNvPr id="1616" name="Google Shape;1616;p58"/>
          <p:cNvSpPr/>
          <p:nvPr/>
        </p:nvSpPr>
        <p:spPr>
          <a:xfrm flipH="1">
            <a:off x="2206400" y="4135050"/>
            <a:ext cx="75600" cy="7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20"/>
        <p:cNvGrpSpPr/>
        <p:nvPr/>
      </p:nvGrpSpPr>
      <p:grpSpPr>
        <a:xfrm>
          <a:off x="0" y="0"/>
          <a:ext cx="0" cy="0"/>
          <a:chOff x="0" y="0"/>
          <a:chExt cx="0" cy="0"/>
        </a:xfrm>
      </p:grpSpPr>
      <p:sp>
        <p:nvSpPr>
          <p:cNvPr id="1621" name="Google Shape;1621;p59"/>
          <p:cNvSpPr txBox="1">
            <a:spLocks noGrp="1"/>
          </p:cNvSpPr>
          <p:nvPr>
            <p:ph type="title"/>
          </p:nvPr>
        </p:nvSpPr>
        <p:spPr>
          <a:xfrm>
            <a:off x="720000" y="3386244"/>
            <a:ext cx="3848700" cy="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—Someone</a:t>
            </a:r>
            <a:r>
              <a:rPr lang="en">
                <a:solidFill>
                  <a:schemeClr val="lt1"/>
                </a:solidFill>
              </a:rPr>
              <a:t> Famous</a:t>
            </a:r>
            <a:endParaRPr>
              <a:solidFill>
                <a:schemeClr val="lt1"/>
              </a:solidFill>
            </a:endParaRPr>
          </a:p>
        </p:txBody>
      </p:sp>
      <p:sp>
        <p:nvSpPr>
          <p:cNvPr id="1622" name="Google Shape;1622;p59"/>
          <p:cNvSpPr txBox="1">
            <a:spLocks noGrp="1"/>
          </p:cNvSpPr>
          <p:nvPr>
            <p:ph type="subTitle" idx="1"/>
          </p:nvPr>
        </p:nvSpPr>
        <p:spPr>
          <a:xfrm>
            <a:off x="720000" y="1418350"/>
            <a:ext cx="5165100" cy="193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1623" name="Google Shape;1623;p59"/>
          <p:cNvSpPr/>
          <p:nvPr/>
        </p:nvSpPr>
        <p:spPr>
          <a:xfrm flipH="1">
            <a:off x="8059106" y="3983255"/>
            <a:ext cx="47700" cy="47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9"/>
          <p:cNvSpPr/>
          <p:nvPr/>
        </p:nvSpPr>
        <p:spPr>
          <a:xfrm flipH="1">
            <a:off x="8053975" y="3893925"/>
            <a:ext cx="57900" cy="57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9"/>
          <p:cNvSpPr/>
          <p:nvPr/>
        </p:nvSpPr>
        <p:spPr>
          <a:xfrm>
            <a:off x="2664375" y="843688"/>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9"/>
          <p:cNvSpPr/>
          <p:nvPr/>
        </p:nvSpPr>
        <p:spPr>
          <a:xfrm>
            <a:off x="2605125" y="1032813"/>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7" name="Google Shape;1627;p59"/>
          <p:cNvCxnSpPr/>
          <p:nvPr/>
        </p:nvCxnSpPr>
        <p:spPr>
          <a:xfrm rot="10800000">
            <a:off x="8082963" y="2916725"/>
            <a:ext cx="0" cy="915300"/>
          </a:xfrm>
          <a:prstGeom prst="straightConnector1">
            <a:avLst/>
          </a:prstGeom>
          <a:noFill/>
          <a:ln w="9525" cap="flat" cmpd="sng">
            <a:solidFill>
              <a:schemeClr val="accent3"/>
            </a:solidFill>
            <a:prstDash val="dot"/>
            <a:round/>
            <a:headEnd type="none" w="med" len="med"/>
            <a:tailEnd type="none" w="med" len="med"/>
          </a:ln>
        </p:spPr>
      </p:cxnSp>
      <p:sp>
        <p:nvSpPr>
          <p:cNvPr id="1628" name="Google Shape;1628;p59"/>
          <p:cNvSpPr/>
          <p:nvPr/>
        </p:nvSpPr>
        <p:spPr>
          <a:xfrm flipH="1">
            <a:off x="6267188" y="3851150"/>
            <a:ext cx="117300" cy="11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9" name="Google Shape;1629;p59"/>
          <p:cNvCxnSpPr/>
          <p:nvPr/>
        </p:nvCxnSpPr>
        <p:spPr>
          <a:xfrm rot="10800000">
            <a:off x="6325813" y="2571750"/>
            <a:ext cx="0" cy="1181700"/>
          </a:xfrm>
          <a:prstGeom prst="straightConnector1">
            <a:avLst/>
          </a:prstGeom>
          <a:noFill/>
          <a:ln w="9525" cap="flat" cmpd="sng">
            <a:solidFill>
              <a:schemeClr val="accent3"/>
            </a:solidFill>
            <a:prstDash val="dot"/>
            <a:round/>
            <a:headEnd type="none" w="med" len="med"/>
            <a:tailEnd type="none" w="med" len="med"/>
          </a:ln>
        </p:spPr>
      </p:cxnSp>
      <p:sp>
        <p:nvSpPr>
          <p:cNvPr id="1630" name="Google Shape;1630;p59"/>
          <p:cNvSpPr/>
          <p:nvPr/>
        </p:nvSpPr>
        <p:spPr>
          <a:xfrm flipH="1">
            <a:off x="6287938" y="4036200"/>
            <a:ext cx="75600" cy="7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9"/>
          <p:cNvSpPr/>
          <p:nvPr/>
        </p:nvSpPr>
        <p:spPr>
          <a:xfrm flipH="1">
            <a:off x="6808525" y="2089550"/>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2" name="Google Shape;1632;p59"/>
          <p:cNvCxnSpPr/>
          <p:nvPr/>
        </p:nvCxnSpPr>
        <p:spPr>
          <a:xfrm rot="10800000">
            <a:off x="6867150" y="1472250"/>
            <a:ext cx="0" cy="519600"/>
          </a:xfrm>
          <a:prstGeom prst="straightConnector1">
            <a:avLst/>
          </a:prstGeom>
          <a:noFill/>
          <a:ln w="9525" cap="flat" cmpd="sng">
            <a:solidFill>
              <a:schemeClr val="accent3"/>
            </a:solidFill>
            <a:prstDash val="dot"/>
            <a:round/>
            <a:headEnd type="none" w="med" len="med"/>
            <a:tailEnd type="none" w="med" len="med"/>
          </a:ln>
        </p:spPr>
      </p:cxnSp>
      <p:sp>
        <p:nvSpPr>
          <p:cNvPr id="1633" name="Google Shape;1633;p59"/>
          <p:cNvSpPr/>
          <p:nvPr/>
        </p:nvSpPr>
        <p:spPr>
          <a:xfrm flipH="1">
            <a:off x="6829275" y="2274600"/>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9"/>
          <p:cNvSpPr/>
          <p:nvPr/>
        </p:nvSpPr>
        <p:spPr>
          <a:xfrm>
            <a:off x="7737150" y="1737363"/>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9"/>
          <p:cNvSpPr/>
          <p:nvPr/>
        </p:nvSpPr>
        <p:spPr>
          <a:xfrm>
            <a:off x="7202125" y="345053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39"/>
        <p:cNvGrpSpPr/>
        <p:nvPr/>
      </p:nvGrpSpPr>
      <p:grpSpPr>
        <a:xfrm>
          <a:off x="0" y="0"/>
          <a:ext cx="0" cy="0"/>
          <a:chOff x="0" y="0"/>
          <a:chExt cx="0" cy="0"/>
        </a:xfrm>
      </p:grpSpPr>
      <p:sp>
        <p:nvSpPr>
          <p:cNvPr id="1640" name="Google Shape;1640;p60"/>
          <p:cNvSpPr txBox="1">
            <a:spLocks noGrp="1"/>
          </p:cNvSpPr>
          <p:nvPr>
            <p:ph type="title"/>
          </p:nvPr>
        </p:nvSpPr>
        <p:spPr>
          <a:xfrm>
            <a:off x="720000" y="3939075"/>
            <a:ext cx="7704000" cy="66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t>
            </a:r>
            <a:r>
              <a:rPr lang="en">
                <a:solidFill>
                  <a:schemeClr val="lt1"/>
                </a:solidFill>
              </a:rPr>
              <a:t>a thousand words</a:t>
            </a:r>
            <a:endParaRPr>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44"/>
        <p:cNvGrpSpPr/>
        <p:nvPr/>
      </p:nvGrpSpPr>
      <p:grpSpPr>
        <a:xfrm>
          <a:off x="0" y="0"/>
          <a:ext cx="0" cy="0"/>
          <a:chOff x="0" y="0"/>
          <a:chExt cx="0" cy="0"/>
        </a:xfrm>
      </p:grpSpPr>
      <p:sp>
        <p:nvSpPr>
          <p:cNvPr id="1645" name="Google Shape;1645;p61"/>
          <p:cNvSpPr/>
          <p:nvPr/>
        </p:nvSpPr>
        <p:spPr>
          <a:xfrm>
            <a:off x="2250663" y="2736822"/>
            <a:ext cx="754200" cy="754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1"/>
          <p:cNvSpPr/>
          <p:nvPr/>
        </p:nvSpPr>
        <p:spPr>
          <a:xfrm>
            <a:off x="2250663" y="3784872"/>
            <a:ext cx="754200" cy="754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1"/>
          <p:cNvSpPr/>
          <p:nvPr/>
        </p:nvSpPr>
        <p:spPr>
          <a:xfrm>
            <a:off x="2250663" y="1688784"/>
            <a:ext cx="754200" cy="75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1"/>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Central processing </a:t>
            </a:r>
            <a:r>
              <a:rPr lang="en">
                <a:solidFill>
                  <a:schemeClr val="lt1"/>
                </a:solidFill>
              </a:rPr>
              <a:t>unit (CPU)</a:t>
            </a:r>
            <a:endParaRPr>
              <a:solidFill>
                <a:schemeClr val="lt1"/>
              </a:solidFill>
            </a:endParaRPr>
          </a:p>
        </p:txBody>
      </p:sp>
      <p:sp>
        <p:nvSpPr>
          <p:cNvPr id="1649" name="Google Shape;1649;p61"/>
          <p:cNvSpPr txBox="1">
            <a:spLocks noGrp="1"/>
          </p:cNvSpPr>
          <p:nvPr>
            <p:ph type="subTitle" idx="4294967295"/>
          </p:nvPr>
        </p:nvSpPr>
        <p:spPr>
          <a:xfrm>
            <a:off x="3286667" y="1927336"/>
            <a:ext cx="3635400" cy="5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650" name="Google Shape;1650;p61"/>
          <p:cNvSpPr txBox="1">
            <a:spLocks noGrp="1"/>
          </p:cNvSpPr>
          <p:nvPr>
            <p:ph type="subTitle" idx="4294967295"/>
          </p:nvPr>
        </p:nvSpPr>
        <p:spPr>
          <a:xfrm>
            <a:off x="3286677" y="4030464"/>
            <a:ext cx="3635400" cy="5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651" name="Google Shape;1651;p61"/>
          <p:cNvSpPr txBox="1">
            <a:spLocks noGrp="1"/>
          </p:cNvSpPr>
          <p:nvPr>
            <p:ph type="subTitle" idx="4294967295"/>
          </p:nvPr>
        </p:nvSpPr>
        <p:spPr>
          <a:xfrm>
            <a:off x="3286663" y="2978900"/>
            <a:ext cx="3635400" cy="5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1652" name="Google Shape;1652;p61"/>
          <p:cNvSpPr txBox="1">
            <a:spLocks noGrp="1"/>
          </p:cNvSpPr>
          <p:nvPr>
            <p:ph type="subTitle" idx="4294967295"/>
          </p:nvPr>
        </p:nvSpPr>
        <p:spPr>
          <a:xfrm>
            <a:off x="3286665" y="1715400"/>
            <a:ext cx="3635400" cy="35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latin typeface="Roboto Mono Medium"/>
                <a:ea typeface="Roboto Mono Medium"/>
                <a:cs typeface="Roboto Mono Medium"/>
                <a:sym typeface="Roboto Mono Medium"/>
              </a:rPr>
              <a:t>Venus</a:t>
            </a:r>
            <a:endParaRPr sz="2400">
              <a:latin typeface="Roboto Mono Medium"/>
              <a:ea typeface="Roboto Mono Medium"/>
              <a:cs typeface="Roboto Mono Medium"/>
              <a:sym typeface="Roboto Mono Medium"/>
            </a:endParaRPr>
          </a:p>
        </p:txBody>
      </p:sp>
      <p:sp>
        <p:nvSpPr>
          <p:cNvPr id="1653" name="Google Shape;1653;p61"/>
          <p:cNvSpPr txBox="1">
            <a:spLocks noGrp="1"/>
          </p:cNvSpPr>
          <p:nvPr>
            <p:ph type="subTitle" idx="4294967295"/>
          </p:nvPr>
        </p:nvSpPr>
        <p:spPr>
          <a:xfrm>
            <a:off x="3286666" y="2766964"/>
            <a:ext cx="3635400" cy="35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latin typeface="Roboto Mono Medium"/>
                <a:ea typeface="Roboto Mono Medium"/>
                <a:cs typeface="Roboto Mono Medium"/>
                <a:sym typeface="Roboto Mono Medium"/>
              </a:rPr>
              <a:t>Mars</a:t>
            </a:r>
            <a:endParaRPr sz="2400">
              <a:latin typeface="Roboto Mono Medium"/>
              <a:ea typeface="Roboto Mono Medium"/>
              <a:cs typeface="Roboto Mono Medium"/>
              <a:sym typeface="Roboto Mono Medium"/>
            </a:endParaRPr>
          </a:p>
        </p:txBody>
      </p:sp>
      <p:sp>
        <p:nvSpPr>
          <p:cNvPr id="1654" name="Google Shape;1654;p61"/>
          <p:cNvSpPr txBox="1">
            <a:spLocks noGrp="1"/>
          </p:cNvSpPr>
          <p:nvPr>
            <p:ph type="subTitle" idx="4294967295"/>
          </p:nvPr>
        </p:nvSpPr>
        <p:spPr>
          <a:xfrm>
            <a:off x="3286689" y="3818528"/>
            <a:ext cx="3635400" cy="35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latin typeface="Roboto Mono Medium"/>
                <a:ea typeface="Roboto Mono Medium"/>
                <a:cs typeface="Roboto Mono Medium"/>
                <a:sym typeface="Roboto Mono Medium"/>
              </a:rPr>
              <a:t>Jupiter</a:t>
            </a:r>
            <a:endParaRPr sz="2400">
              <a:latin typeface="Roboto Mono Medium"/>
              <a:ea typeface="Roboto Mono Medium"/>
              <a:cs typeface="Roboto Mono Medium"/>
              <a:sym typeface="Roboto Mono Medium"/>
            </a:endParaRPr>
          </a:p>
        </p:txBody>
      </p:sp>
      <p:sp>
        <p:nvSpPr>
          <p:cNvPr id="1655" name="Google Shape;1655;p61"/>
          <p:cNvSpPr txBox="1">
            <a:spLocks noGrp="1"/>
          </p:cNvSpPr>
          <p:nvPr>
            <p:ph type="title" idx="4294967295"/>
          </p:nvPr>
        </p:nvSpPr>
        <p:spPr>
          <a:xfrm>
            <a:off x="2221908" y="1846184"/>
            <a:ext cx="811800" cy="4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01</a:t>
            </a:r>
            <a:endParaRPr>
              <a:solidFill>
                <a:schemeClr val="dk2"/>
              </a:solidFill>
            </a:endParaRPr>
          </a:p>
        </p:txBody>
      </p:sp>
      <p:sp>
        <p:nvSpPr>
          <p:cNvPr id="1656" name="Google Shape;1656;p61"/>
          <p:cNvSpPr txBox="1">
            <a:spLocks noGrp="1"/>
          </p:cNvSpPr>
          <p:nvPr>
            <p:ph type="title" idx="4294967295"/>
          </p:nvPr>
        </p:nvSpPr>
        <p:spPr>
          <a:xfrm>
            <a:off x="2221908" y="2887734"/>
            <a:ext cx="811800" cy="4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02</a:t>
            </a:r>
            <a:endParaRPr>
              <a:solidFill>
                <a:schemeClr val="dk2"/>
              </a:solidFill>
            </a:endParaRPr>
          </a:p>
        </p:txBody>
      </p:sp>
      <p:sp>
        <p:nvSpPr>
          <p:cNvPr id="1657" name="Google Shape;1657;p61"/>
          <p:cNvSpPr txBox="1">
            <a:spLocks noGrp="1"/>
          </p:cNvSpPr>
          <p:nvPr>
            <p:ph type="title" idx="4294967295"/>
          </p:nvPr>
        </p:nvSpPr>
        <p:spPr>
          <a:xfrm>
            <a:off x="2221908" y="3942159"/>
            <a:ext cx="811800" cy="4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03</a:t>
            </a:r>
            <a:endParaRPr>
              <a:solidFill>
                <a:schemeClr val="dk2"/>
              </a:solidFill>
            </a:endParaRPr>
          </a:p>
        </p:txBody>
      </p:sp>
      <p:sp>
        <p:nvSpPr>
          <p:cNvPr id="1658" name="Google Shape;1658;p61"/>
          <p:cNvSpPr/>
          <p:nvPr/>
        </p:nvSpPr>
        <p:spPr>
          <a:xfrm flipH="1">
            <a:off x="1195450" y="3901125"/>
            <a:ext cx="144000" cy="144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1"/>
          <p:cNvSpPr/>
          <p:nvPr/>
        </p:nvSpPr>
        <p:spPr>
          <a:xfrm flipH="1">
            <a:off x="1225900" y="4172950"/>
            <a:ext cx="83100" cy="83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0" name="Google Shape;1660;p61"/>
          <p:cNvCxnSpPr/>
          <p:nvPr/>
        </p:nvCxnSpPr>
        <p:spPr>
          <a:xfrm rot="10800000">
            <a:off x="1267450" y="3238125"/>
            <a:ext cx="0" cy="507900"/>
          </a:xfrm>
          <a:prstGeom prst="straightConnector1">
            <a:avLst/>
          </a:prstGeom>
          <a:noFill/>
          <a:ln w="9525" cap="flat" cmpd="sng">
            <a:solidFill>
              <a:schemeClr val="accent3"/>
            </a:solidFill>
            <a:prstDash val="dot"/>
            <a:round/>
            <a:headEnd type="none" w="med" len="med"/>
            <a:tailEnd type="none" w="med" len="med"/>
          </a:ln>
        </p:spPr>
      </p:cxnSp>
      <p:sp>
        <p:nvSpPr>
          <p:cNvPr id="1661" name="Google Shape;1661;p61"/>
          <p:cNvSpPr/>
          <p:nvPr/>
        </p:nvSpPr>
        <p:spPr>
          <a:xfrm flipH="1">
            <a:off x="1558000" y="2801725"/>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1"/>
          <p:cNvSpPr/>
          <p:nvPr/>
        </p:nvSpPr>
        <p:spPr>
          <a:xfrm flipH="1">
            <a:off x="1588450" y="2986975"/>
            <a:ext cx="83100" cy="8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3" name="Google Shape;1663;p61"/>
          <p:cNvCxnSpPr/>
          <p:nvPr/>
        </p:nvCxnSpPr>
        <p:spPr>
          <a:xfrm rot="10800000">
            <a:off x="1630000" y="1789200"/>
            <a:ext cx="0" cy="915300"/>
          </a:xfrm>
          <a:prstGeom prst="straightConnector1">
            <a:avLst/>
          </a:prstGeom>
          <a:noFill/>
          <a:ln w="9525" cap="flat" cmpd="sng">
            <a:solidFill>
              <a:schemeClr val="accent3"/>
            </a:solidFill>
            <a:prstDash val="dot"/>
            <a:round/>
            <a:headEnd type="none" w="med" len="med"/>
            <a:tailEnd type="none" w="med" len="med"/>
          </a:ln>
        </p:spPr>
      </p:cxnSp>
      <p:sp>
        <p:nvSpPr>
          <p:cNvPr id="1664" name="Google Shape;1664;p61"/>
          <p:cNvSpPr/>
          <p:nvPr/>
        </p:nvSpPr>
        <p:spPr>
          <a:xfrm>
            <a:off x="8165550" y="1624150"/>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1"/>
          <p:cNvSpPr/>
          <p:nvPr/>
        </p:nvSpPr>
        <p:spPr>
          <a:xfrm>
            <a:off x="8106300" y="1813275"/>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1"/>
          <p:cNvSpPr/>
          <p:nvPr/>
        </p:nvSpPr>
        <p:spPr>
          <a:xfrm>
            <a:off x="8165700" y="4030500"/>
            <a:ext cx="82800" cy="828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1"/>
          <p:cNvSpPr/>
          <p:nvPr/>
        </p:nvSpPr>
        <p:spPr>
          <a:xfrm flipH="1">
            <a:off x="7759975" y="3245813"/>
            <a:ext cx="144000" cy="14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1"/>
          <p:cNvSpPr/>
          <p:nvPr/>
        </p:nvSpPr>
        <p:spPr>
          <a:xfrm flipH="1">
            <a:off x="7790425" y="3431063"/>
            <a:ext cx="83100" cy="83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9" name="Google Shape;1669;p61"/>
          <p:cNvCxnSpPr/>
          <p:nvPr/>
        </p:nvCxnSpPr>
        <p:spPr>
          <a:xfrm rot="10800000">
            <a:off x="7831975" y="2233288"/>
            <a:ext cx="0" cy="9153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48"/>
          <p:cNvSpPr txBox="1">
            <a:spLocks noGrp="1"/>
          </p:cNvSpPr>
          <p:nvPr>
            <p:ph type="title"/>
          </p:nvPr>
        </p:nvSpPr>
        <p:spPr>
          <a:xfrm>
            <a:off x="1383526" y="540000"/>
            <a:ext cx="7040473" cy="47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solidFill>
              </a:rPr>
              <a:t>Motivation</a:t>
            </a:r>
            <a:r>
              <a:rPr lang="en" dirty="0"/>
              <a:t> for the project</a:t>
            </a:r>
            <a:endParaRPr dirty="0">
              <a:solidFill>
                <a:schemeClr val="lt1"/>
              </a:solidFill>
            </a:endParaRPr>
          </a:p>
        </p:txBody>
      </p:sp>
      <p:sp>
        <p:nvSpPr>
          <p:cNvPr id="1372" name="Google Shape;1372;p48"/>
          <p:cNvSpPr txBox="1">
            <a:spLocks noGrp="1"/>
          </p:cNvSpPr>
          <p:nvPr>
            <p:ph type="subTitle" idx="1"/>
          </p:nvPr>
        </p:nvSpPr>
        <p:spPr>
          <a:xfrm>
            <a:off x="1383526" y="1335819"/>
            <a:ext cx="6480314" cy="28545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t>
            </a:r>
            <a:endParaRPr dirty="0"/>
          </a:p>
        </p:txBody>
      </p:sp>
      <p:sp>
        <p:nvSpPr>
          <p:cNvPr id="1374" name="Google Shape;1374;p48"/>
          <p:cNvSpPr/>
          <p:nvPr/>
        </p:nvSpPr>
        <p:spPr>
          <a:xfrm>
            <a:off x="7951675" y="1110125"/>
            <a:ext cx="119100" cy="119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7939025" y="838525"/>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8"/>
          <p:cNvSpPr/>
          <p:nvPr/>
        </p:nvSpPr>
        <p:spPr>
          <a:xfrm flipH="1">
            <a:off x="793573" y="4400275"/>
            <a:ext cx="203100" cy="203100"/>
          </a:xfrm>
          <a:prstGeom prst="diamond">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73"/>
        <p:cNvGrpSpPr/>
        <p:nvPr/>
      </p:nvGrpSpPr>
      <p:grpSpPr>
        <a:xfrm>
          <a:off x="0" y="0"/>
          <a:ext cx="0" cy="0"/>
          <a:chOff x="0" y="0"/>
          <a:chExt cx="0" cy="0"/>
        </a:xfrm>
      </p:grpSpPr>
      <p:sp>
        <p:nvSpPr>
          <p:cNvPr id="1674" name="Google Shape;1674;p62"/>
          <p:cNvSpPr txBox="1">
            <a:spLocks noGrp="1"/>
          </p:cNvSpPr>
          <p:nvPr>
            <p:ph type="title"/>
          </p:nvPr>
        </p:nvSpPr>
        <p:spPr>
          <a:xfrm>
            <a:off x="713225" y="1715113"/>
            <a:ext cx="4815600" cy="113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An image reinforces </a:t>
            </a:r>
            <a:r>
              <a:rPr lang="en">
                <a:solidFill>
                  <a:schemeClr val="lt1"/>
                </a:solidFill>
              </a:rPr>
              <a:t>the concept</a:t>
            </a:r>
            <a:endParaRPr>
              <a:solidFill>
                <a:schemeClr val="lt1"/>
              </a:solidFill>
            </a:endParaRPr>
          </a:p>
        </p:txBody>
      </p:sp>
      <p:sp>
        <p:nvSpPr>
          <p:cNvPr id="1675" name="Google Shape;1675;p62"/>
          <p:cNvSpPr txBox="1">
            <a:spLocks noGrp="1"/>
          </p:cNvSpPr>
          <p:nvPr>
            <p:ph type="subTitle" idx="1"/>
          </p:nvPr>
        </p:nvSpPr>
        <p:spPr>
          <a:xfrm>
            <a:off x="713100" y="2911599"/>
            <a:ext cx="4815600" cy="54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Images reveal large amounts of data, so remember: use an image instead of a long text. Your audience will appreciate it</a:t>
            </a:r>
            <a:endParaRPr/>
          </a:p>
        </p:txBody>
      </p:sp>
      <p:pic>
        <p:nvPicPr>
          <p:cNvPr id="1676" name="Google Shape;1676;p62"/>
          <p:cNvPicPr preferRelativeResize="0">
            <a:picLocks noGrp="1"/>
          </p:cNvPicPr>
          <p:nvPr>
            <p:ph type="pic" idx="2"/>
          </p:nvPr>
        </p:nvPicPr>
        <p:blipFill rotWithShape="1">
          <a:blip r:embed="rId3">
            <a:alphaModFix/>
          </a:blip>
          <a:srcRect l="48822" r="7492"/>
          <a:stretch/>
        </p:blipFill>
        <p:spPr>
          <a:xfrm flipH="1">
            <a:off x="5760301" y="540000"/>
            <a:ext cx="2663699" cy="4063374"/>
          </a:xfrm>
          <a:prstGeom prst="rect">
            <a:avLst/>
          </a:prstGeom>
        </p:spPr>
      </p:pic>
      <p:sp>
        <p:nvSpPr>
          <p:cNvPr id="1677" name="Google Shape;1677;p62"/>
          <p:cNvSpPr/>
          <p:nvPr/>
        </p:nvSpPr>
        <p:spPr>
          <a:xfrm flipH="1">
            <a:off x="4961725" y="4270600"/>
            <a:ext cx="117300" cy="11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78" name="Google Shape;1678;p62"/>
          <p:cNvCxnSpPr/>
          <p:nvPr/>
        </p:nvCxnSpPr>
        <p:spPr>
          <a:xfrm rot="10800000">
            <a:off x="5020350" y="3653300"/>
            <a:ext cx="0" cy="519600"/>
          </a:xfrm>
          <a:prstGeom prst="straightConnector1">
            <a:avLst/>
          </a:prstGeom>
          <a:noFill/>
          <a:ln w="9525" cap="flat" cmpd="sng">
            <a:solidFill>
              <a:schemeClr val="accent3"/>
            </a:solidFill>
            <a:prstDash val="dot"/>
            <a:round/>
            <a:headEnd type="none" w="med" len="med"/>
            <a:tailEnd type="none" w="med" len="med"/>
          </a:ln>
        </p:spPr>
      </p:cxnSp>
      <p:sp>
        <p:nvSpPr>
          <p:cNvPr id="1679" name="Google Shape;1679;p62"/>
          <p:cNvSpPr/>
          <p:nvPr/>
        </p:nvSpPr>
        <p:spPr>
          <a:xfrm flipH="1">
            <a:off x="4982475" y="4455650"/>
            <a:ext cx="75600" cy="7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2"/>
          <p:cNvSpPr/>
          <p:nvPr/>
        </p:nvSpPr>
        <p:spPr>
          <a:xfrm flipH="1">
            <a:off x="2486425" y="1251575"/>
            <a:ext cx="117300" cy="11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1" name="Google Shape;1681;p62"/>
          <p:cNvCxnSpPr/>
          <p:nvPr/>
        </p:nvCxnSpPr>
        <p:spPr>
          <a:xfrm rot="10800000">
            <a:off x="2545050" y="634275"/>
            <a:ext cx="0" cy="519600"/>
          </a:xfrm>
          <a:prstGeom prst="straightConnector1">
            <a:avLst/>
          </a:prstGeom>
          <a:noFill/>
          <a:ln w="9525" cap="flat" cmpd="sng">
            <a:solidFill>
              <a:schemeClr val="accent3"/>
            </a:solidFill>
            <a:prstDash val="dot"/>
            <a:round/>
            <a:headEnd type="none" w="med" len="med"/>
            <a:tailEnd type="none" w="med" len="med"/>
          </a:ln>
        </p:spPr>
      </p:cxnSp>
      <p:sp>
        <p:nvSpPr>
          <p:cNvPr id="1682" name="Google Shape;1682;p62"/>
          <p:cNvSpPr/>
          <p:nvPr/>
        </p:nvSpPr>
        <p:spPr>
          <a:xfrm flipH="1">
            <a:off x="2507175" y="1436625"/>
            <a:ext cx="75600" cy="7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2"/>
          <p:cNvSpPr/>
          <p:nvPr/>
        </p:nvSpPr>
        <p:spPr>
          <a:xfrm>
            <a:off x="4027425" y="1114850"/>
            <a:ext cx="83100" cy="83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2"/>
          <p:cNvSpPr/>
          <p:nvPr/>
        </p:nvSpPr>
        <p:spPr>
          <a:xfrm>
            <a:off x="3968175" y="1303975"/>
            <a:ext cx="201600" cy="2016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2"/>
          <p:cNvSpPr/>
          <p:nvPr/>
        </p:nvSpPr>
        <p:spPr>
          <a:xfrm>
            <a:off x="1545675" y="3802350"/>
            <a:ext cx="83100" cy="83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2"/>
          <p:cNvSpPr/>
          <p:nvPr/>
        </p:nvSpPr>
        <p:spPr>
          <a:xfrm>
            <a:off x="1486425" y="3991475"/>
            <a:ext cx="201600" cy="2016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90"/>
        <p:cNvGrpSpPr/>
        <p:nvPr/>
      </p:nvGrpSpPr>
      <p:grpSpPr>
        <a:xfrm>
          <a:off x="0" y="0"/>
          <a:ext cx="0" cy="0"/>
          <a:chOff x="0" y="0"/>
          <a:chExt cx="0" cy="0"/>
        </a:xfrm>
      </p:grpSpPr>
      <p:sp>
        <p:nvSpPr>
          <p:cNvPr id="1691" name="Google Shape;1691;p63"/>
          <p:cNvSpPr/>
          <p:nvPr/>
        </p:nvSpPr>
        <p:spPr>
          <a:xfrm>
            <a:off x="3565500" y="1510250"/>
            <a:ext cx="1006500" cy="100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3"/>
          <p:cNvSpPr txBox="1">
            <a:spLocks noGrp="1"/>
          </p:cNvSpPr>
          <p:nvPr>
            <p:ph type="title"/>
          </p:nvPr>
        </p:nvSpPr>
        <p:spPr>
          <a:xfrm>
            <a:off x="751800" y="2666050"/>
            <a:ext cx="3910200" cy="831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Practice</a:t>
            </a:r>
            <a:endParaRPr/>
          </a:p>
        </p:txBody>
      </p:sp>
      <p:sp>
        <p:nvSpPr>
          <p:cNvPr id="1693" name="Google Shape;1693;p63"/>
          <p:cNvSpPr txBox="1">
            <a:spLocks noGrp="1"/>
          </p:cNvSpPr>
          <p:nvPr>
            <p:ph type="body" idx="1"/>
          </p:nvPr>
        </p:nvSpPr>
        <p:spPr>
          <a:xfrm>
            <a:off x="713100" y="3488457"/>
            <a:ext cx="3949200" cy="40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You can enter a subtitle here if you need it</a:t>
            </a:r>
            <a:endParaRPr/>
          </a:p>
          <a:p>
            <a:pPr marL="0" lvl="0" indent="0" algn="r" rtl="0">
              <a:spcBef>
                <a:spcPts val="0"/>
              </a:spcBef>
              <a:spcAft>
                <a:spcPts val="0"/>
              </a:spcAft>
              <a:buNone/>
            </a:pPr>
            <a:endParaRPr/>
          </a:p>
        </p:txBody>
      </p:sp>
      <p:sp>
        <p:nvSpPr>
          <p:cNvPr id="1694" name="Google Shape;1694;p63"/>
          <p:cNvSpPr txBox="1">
            <a:spLocks noGrp="1"/>
          </p:cNvSpPr>
          <p:nvPr>
            <p:ph type="title" idx="2"/>
          </p:nvPr>
        </p:nvSpPr>
        <p:spPr>
          <a:xfrm>
            <a:off x="3598025" y="1653650"/>
            <a:ext cx="941400" cy="7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695" name="Google Shape;1695;p63"/>
          <p:cNvSpPr/>
          <p:nvPr/>
        </p:nvSpPr>
        <p:spPr>
          <a:xfrm>
            <a:off x="7094200" y="10301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3"/>
          <p:cNvSpPr/>
          <p:nvPr/>
        </p:nvSpPr>
        <p:spPr>
          <a:xfrm>
            <a:off x="7034950" y="12192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3"/>
          <p:cNvSpPr/>
          <p:nvPr/>
        </p:nvSpPr>
        <p:spPr>
          <a:xfrm flipH="1">
            <a:off x="5386363" y="3492175"/>
            <a:ext cx="117300" cy="11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8" name="Google Shape;1698;p63"/>
          <p:cNvCxnSpPr/>
          <p:nvPr/>
        </p:nvCxnSpPr>
        <p:spPr>
          <a:xfrm rot="10800000">
            <a:off x="5444988" y="2212775"/>
            <a:ext cx="0" cy="1181700"/>
          </a:xfrm>
          <a:prstGeom prst="straightConnector1">
            <a:avLst/>
          </a:prstGeom>
          <a:noFill/>
          <a:ln w="9525" cap="flat" cmpd="sng">
            <a:solidFill>
              <a:schemeClr val="accent3"/>
            </a:solidFill>
            <a:prstDash val="dot"/>
            <a:round/>
            <a:headEnd type="none" w="med" len="med"/>
            <a:tailEnd type="none" w="med" len="med"/>
          </a:ln>
        </p:spPr>
      </p:cxnSp>
      <p:sp>
        <p:nvSpPr>
          <p:cNvPr id="1699" name="Google Shape;1699;p63"/>
          <p:cNvSpPr/>
          <p:nvPr/>
        </p:nvSpPr>
        <p:spPr>
          <a:xfrm flipH="1">
            <a:off x="5407113" y="3677225"/>
            <a:ext cx="75600" cy="7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3"/>
          <p:cNvSpPr/>
          <p:nvPr/>
        </p:nvSpPr>
        <p:spPr>
          <a:xfrm flipH="1">
            <a:off x="5927700" y="1730575"/>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1" name="Google Shape;1701;p63"/>
          <p:cNvCxnSpPr/>
          <p:nvPr/>
        </p:nvCxnSpPr>
        <p:spPr>
          <a:xfrm rot="10800000">
            <a:off x="5986325" y="1113275"/>
            <a:ext cx="0" cy="519600"/>
          </a:xfrm>
          <a:prstGeom prst="straightConnector1">
            <a:avLst/>
          </a:prstGeom>
          <a:noFill/>
          <a:ln w="9525" cap="flat" cmpd="sng">
            <a:solidFill>
              <a:schemeClr val="accent3"/>
            </a:solidFill>
            <a:prstDash val="dot"/>
            <a:round/>
            <a:headEnd type="none" w="med" len="med"/>
            <a:tailEnd type="none" w="med" len="med"/>
          </a:ln>
        </p:spPr>
      </p:cxnSp>
      <p:sp>
        <p:nvSpPr>
          <p:cNvPr id="1702" name="Google Shape;1702;p63"/>
          <p:cNvSpPr/>
          <p:nvPr/>
        </p:nvSpPr>
        <p:spPr>
          <a:xfrm flipH="1">
            <a:off x="5948450" y="191562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3"/>
          <p:cNvSpPr/>
          <p:nvPr/>
        </p:nvSpPr>
        <p:spPr>
          <a:xfrm>
            <a:off x="6321300" y="3091563"/>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3"/>
          <p:cNvSpPr/>
          <p:nvPr/>
        </p:nvSpPr>
        <p:spPr>
          <a:xfrm flipH="1">
            <a:off x="2104625" y="1742627"/>
            <a:ext cx="189600" cy="18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5" name="Google Shape;1705;p63"/>
          <p:cNvCxnSpPr/>
          <p:nvPr/>
        </p:nvCxnSpPr>
        <p:spPr>
          <a:xfrm rot="10800000">
            <a:off x="2199425" y="659975"/>
            <a:ext cx="0" cy="972900"/>
          </a:xfrm>
          <a:prstGeom prst="straightConnector1">
            <a:avLst/>
          </a:prstGeom>
          <a:noFill/>
          <a:ln w="9525" cap="flat" cmpd="sng">
            <a:solidFill>
              <a:schemeClr val="accent3"/>
            </a:solidFill>
            <a:prstDash val="dot"/>
            <a:round/>
            <a:headEnd type="none" w="med" len="med"/>
            <a:tailEnd type="none" w="med" len="med"/>
          </a:ln>
        </p:spPr>
      </p:cxnSp>
      <p:sp>
        <p:nvSpPr>
          <p:cNvPr id="1706" name="Google Shape;1706;p63"/>
          <p:cNvSpPr/>
          <p:nvPr/>
        </p:nvSpPr>
        <p:spPr>
          <a:xfrm flipH="1">
            <a:off x="2137951" y="2041814"/>
            <a:ext cx="122400" cy="122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3"/>
          <p:cNvSpPr/>
          <p:nvPr/>
        </p:nvSpPr>
        <p:spPr>
          <a:xfrm flipH="1">
            <a:off x="973050" y="860927"/>
            <a:ext cx="189600" cy="189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3"/>
          <p:cNvSpPr/>
          <p:nvPr/>
        </p:nvSpPr>
        <p:spPr>
          <a:xfrm flipH="1">
            <a:off x="1006376" y="1160114"/>
            <a:ext cx="122400" cy="12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3"/>
          <p:cNvSpPr/>
          <p:nvPr/>
        </p:nvSpPr>
        <p:spPr>
          <a:xfrm flipH="1">
            <a:off x="7670075" y="3729150"/>
            <a:ext cx="117300" cy="11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0" name="Google Shape;1710;p63"/>
          <p:cNvCxnSpPr/>
          <p:nvPr/>
        </p:nvCxnSpPr>
        <p:spPr>
          <a:xfrm rot="10800000">
            <a:off x="7728700" y="2132350"/>
            <a:ext cx="0" cy="1499100"/>
          </a:xfrm>
          <a:prstGeom prst="straightConnector1">
            <a:avLst/>
          </a:prstGeom>
          <a:noFill/>
          <a:ln w="9525" cap="flat" cmpd="sng">
            <a:solidFill>
              <a:schemeClr val="accent3"/>
            </a:solidFill>
            <a:prstDash val="dot"/>
            <a:round/>
            <a:headEnd type="none" w="med" len="med"/>
            <a:tailEnd type="none" w="med" len="med"/>
          </a:ln>
        </p:spPr>
      </p:cxnSp>
      <p:sp>
        <p:nvSpPr>
          <p:cNvPr id="1711" name="Google Shape;1711;p63"/>
          <p:cNvSpPr/>
          <p:nvPr/>
        </p:nvSpPr>
        <p:spPr>
          <a:xfrm flipH="1">
            <a:off x="7690825" y="3914200"/>
            <a:ext cx="75600" cy="7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15"/>
        <p:cNvGrpSpPr/>
        <p:nvPr/>
      </p:nvGrpSpPr>
      <p:grpSpPr>
        <a:xfrm>
          <a:off x="0" y="0"/>
          <a:ext cx="0" cy="0"/>
          <a:chOff x="0" y="0"/>
          <a:chExt cx="0" cy="0"/>
        </a:xfrm>
      </p:grpSpPr>
      <p:sp>
        <p:nvSpPr>
          <p:cNvPr id="1716" name="Google Shape;1716;p64"/>
          <p:cNvSpPr txBox="1">
            <a:spLocks noGrp="1"/>
          </p:cNvSpPr>
          <p:nvPr>
            <p:ph type="title"/>
          </p:nvPr>
        </p:nvSpPr>
        <p:spPr>
          <a:xfrm>
            <a:off x="1512550" y="1823750"/>
            <a:ext cx="6118800" cy="115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10,000,000</a:t>
            </a:r>
            <a:endParaRPr/>
          </a:p>
        </p:txBody>
      </p:sp>
      <p:sp>
        <p:nvSpPr>
          <p:cNvPr id="1717" name="Google Shape;1717;p64"/>
          <p:cNvSpPr txBox="1">
            <a:spLocks noGrp="1"/>
          </p:cNvSpPr>
          <p:nvPr>
            <p:ph type="body" idx="1"/>
          </p:nvPr>
        </p:nvSpPr>
        <p:spPr>
          <a:xfrm>
            <a:off x="2020673" y="2900603"/>
            <a:ext cx="5102700" cy="3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1718" name="Google Shape;1718;p64"/>
          <p:cNvSpPr/>
          <p:nvPr/>
        </p:nvSpPr>
        <p:spPr>
          <a:xfrm flipH="1">
            <a:off x="995088" y="4215025"/>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9" name="Google Shape;1719;p64"/>
          <p:cNvCxnSpPr/>
          <p:nvPr/>
        </p:nvCxnSpPr>
        <p:spPr>
          <a:xfrm rot="10800000">
            <a:off x="1053713" y="3296225"/>
            <a:ext cx="0" cy="821100"/>
          </a:xfrm>
          <a:prstGeom prst="straightConnector1">
            <a:avLst/>
          </a:prstGeom>
          <a:noFill/>
          <a:ln w="9525" cap="flat" cmpd="sng">
            <a:solidFill>
              <a:schemeClr val="accent3"/>
            </a:solidFill>
            <a:prstDash val="dot"/>
            <a:round/>
            <a:headEnd type="none" w="med" len="med"/>
            <a:tailEnd type="none" w="med" len="med"/>
          </a:ln>
        </p:spPr>
      </p:cxnSp>
      <p:sp>
        <p:nvSpPr>
          <p:cNvPr id="1720" name="Google Shape;1720;p64"/>
          <p:cNvSpPr/>
          <p:nvPr/>
        </p:nvSpPr>
        <p:spPr>
          <a:xfrm flipH="1">
            <a:off x="1015838" y="440007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flipH="1">
            <a:off x="8017225" y="1343725"/>
            <a:ext cx="117300" cy="11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2" name="Google Shape;1722;p64"/>
          <p:cNvCxnSpPr/>
          <p:nvPr/>
        </p:nvCxnSpPr>
        <p:spPr>
          <a:xfrm rot="10800000">
            <a:off x="8075850" y="726425"/>
            <a:ext cx="0" cy="519600"/>
          </a:xfrm>
          <a:prstGeom prst="straightConnector1">
            <a:avLst/>
          </a:prstGeom>
          <a:noFill/>
          <a:ln w="9525" cap="flat" cmpd="sng">
            <a:solidFill>
              <a:schemeClr val="accent3"/>
            </a:solidFill>
            <a:prstDash val="dot"/>
            <a:round/>
            <a:headEnd type="none" w="med" len="med"/>
            <a:tailEnd type="none" w="med" len="med"/>
          </a:ln>
        </p:spPr>
      </p:cxnSp>
      <p:sp>
        <p:nvSpPr>
          <p:cNvPr id="1723" name="Google Shape;1723;p64"/>
          <p:cNvSpPr/>
          <p:nvPr/>
        </p:nvSpPr>
        <p:spPr>
          <a:xfrm flipH="1">
            <a:off x="8037975" y="1528775"/>
            <a:ext cx="75600" cy="7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8102225" y="360483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rot="10800000">
            <a:off x="6772725" y="4114063"/>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rot="10800000">
            <a:off x="6713475" y="3806438"/>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flipH="1">
            <a:off x="1157100" y="1421975"/>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8" name="Google Shape;1728;p64"/>
          <p:cNvCxnSpPr/>
          <p:nvPr/>
        </p:nvCxnSpPr>
        <p:spPr>
          <a:xfrm rot="10800000">
            <a:off x="1215725" y="804675"/>
            <a:ext cx="0" cy="519600"/>
          </a:xfrm>
          <a:prstGeom prst="straightConnector1">
            <a:avLst/>
          </a:prstGeom>
          <a:noFill/>
          <a:ln w="9525" cap="flat" cmpd="sng">
            <a:solidFill>
              <a:schemeClr val="accent3"/>
            </a:solidFill>
            <a:prstDash val="dot"/>
            <a:round/>
            <a:headEnd type="none" w="med" len="med"/>
            <a:tailEnd type="none" w="med" len="med"/>
          </a:ln>
        </p:spPr>
      </p:cxnSp>
      <p:sp>
        <p:nvSpPr>
          <p:cNvPr id="1729" name="Google Shape;1729;p64"/>
          <p:cNvSpPr/>
          <p:nvPr/>
        </p:nvSpPr>
        <p:spPr>
          <a:xfrm flipH="1">
            <a:off x="1177850" y="160702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1676775" y="3886296"/>
            <a:ext cx="129300" cy="1293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flipH="1">
            <a:off x="4955588" y="1063625"/>
            <a:ext cx="117300" cy="11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2" name="Google Shape;1732;p64"/>
          <p:cNvCxnSpPr/>
          <p:nvPr/>
        </p:nvCxnSpPr>
        <p:spPr>
          <a:xfrm rot="10800000">
            <a:off x="5014213" y="144825"/>
            <a:ext cx="0" cy="821100"/>
          </a:xfrm>
          <a:prstGeom prst="straightConnector1">
            <a:avLst/>
          </a:prstGeom>
          <a:noFill/>
          <a:ln w="9525" cap="flat" cmpd="sng">
            <a:solidFill>
              <a:schemeClr val="accent3"/>
            </a:solidFill>
            <a:prstDash val="dot"/>
            <a:round/>
            <a:headEnd type="none" w="med" len="med"/>
            <a:tailEnd type="none" w="med" len="med"/>
          </a:ln>
        </p:spPr>
      </p:cxnSp>
      <p:sp>
        <p:nvSpPr>
          <p:cNvPr id="1733" name="Google Shape;1733;p64"/>
          <p:cNvSpPr/>
          <p:nvPr/>
        </p:nvSpPr>
        <p:spPr>
          <a:xfrm flipH="1">
            <a:off x="4976338" y="1248675"/>
            <a:ext cx="75600" cy="7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flipH="1">
            <a:off x="3549013" y="4400075"/>
            <a:ext cx="75600" cy="756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38"/>
        <p:cNvGrpSpPr/>
        <p:nvPr/>
      </p:nvGrpSpPr>
      <p:grpSpPr>
        <a:xfrm>
          <a:off x="0" y="0"/>
          <a:ext cx="0" cy="0"/>
          <a:chOff x="0" y="0"/>
          <a:chExt cx="0" cy="0"/>
        </a:xfrm>
      </p:grpSpPr>
      <p:sp>
        <p:nvSpPr>
          <p:cNvPr id="1739" name="Google Shape;1739;p6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 </a:t>
            </a:r>
            <a:r>
              <a:rPr lang="en">
                <a:solidFill>
                  <a:schemeClr val="lt1"/>
                </a:solidFill>
              </a:rPr>
              <a:t>security</a:t>
            </a:r>
            <a:endParaRPr>
              <a:solidFill>
                <a:schemeClr val="lt1"/>
              </a:solidFill>
            </a:endParaRPr>
          </a:p>
        </p:txBody>
      </p:sp>
      <p:sp>
        <p:nvSpPr>
          <p:cNvPr id="1740" name="Google Shape;1740;p65"/>
          <p:cNvSpPr txBox="1">
            <a:spLocks noGrp="1"/>
          </p:cNvSpPr>
          <p:nvPr>
            <p:ph type="subTitle" idx="1"/>
          </p:nvPr>
        </p:nvSpPr>
        <p:spPr>
          <a:xfrm>
            <a:off x="1031900" y="2324087"/>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and has several rings</a:t>
            </a:r>
            <a:endParaRPr/>
          </a:p>
        </p:txBody>
      </p:sp>
      <p:sp>
        <p:nvSpPr>
          <p:cNvPr id="1741" name="Google Shape;1741;p65"/>
          <p:cNvSpPr txBox="1">
            <a:spLocks noGrp="1"/>
          </p:cNvSpPr>
          <p:nvPr>
            <p:ph type="subTitle" idx="2"/>
          </p:nvPr>
        </p:nvSpPr>
        <p:spPr>
          <a:xfrm>
            <a:off x="3506695" y="2324087"/>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p:txBody>
      </p:sp>
      <p:sp>
        <p:nvSpPr>
          <p:cNvPr id="1742" name="Google Shape;1742;p65"/>
          <p:cNvSpPr txBox="1">
            <a:spLocks noGrp="1"/>
          </p:cNvSpPr>
          <p:nvPr>
            <p:ph type="subTitle" idx="3"/>
          </p:nvPr>
        </p:nvSpPr>
        <p:spPr>
          <a:xfrm>
            <a:off x="5981490" y="2324087"/>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743" name="Google Shape;1743;p65"/>
          <p:cNvSpPr txBox="1">
            <a:spLocks noGrp="1"/>
          </p:cNvSpPr>
          <p:nvPr>
            <p:ph type="subTitle" idx="4"/>
          </p:nvPr>
        </p:nvSpPr>
        <p:spPr>
          <a:xfrm>
            <a:off x="2269313" y="3781137"/>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744" name="Google Shape;1744;p65"/>
          <p:cNvSpPr txBox="1">
            <a:spLocks noGrp="1"/>
          </p:cNvSpPr>
          <p:nvPr>
            <p:ph type="subTitle" idx="5"/>
          </p:nvPr>
        </p:nvSpPr>
        <p:spPr>
          <a:xfrm>
            <a:off x="4744107" y="3781137"/>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745" name="Google Shape;1745;p65"/>
          <p:cNvSpPr txBox="1">
            <a:spLocks noGrp="1"/>
          </p:cNvSpPr>
          <p:nvPr>
            <p:ph type="subTitle" idx="6"/>
          </p:nvPr>
        </p:nvSpPr>
        <p:spPr>
          <a:xfrm>
            <a:off x="1031875" y="1991450"/>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746" name="Google Shape;1746;p65"/>
          <p:cNvSpPr txBox="1">
            <a:spLocks noGrp="1"/>
          </p:cNvSpPr>
          <p:nvPr>
            <p:ph type="subTitle" idx="7"/>
          </p:nvPr>
        </p:nvSpPr>
        <p:spPr>
          <a:xfrm>
            <a:off x="3506700" y="1991450"/>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747" name="Google Shape;1747;p65"/>
          <p:cNvSpPr txBox="1">
            <a:spLocks noGrp="1"/>
          </p:cNvSpPr>
          <p:nvPr>
            <p:ph type="subTitle" idx="8"/>
          </p:nvPr>
        </p:nvSpPr>
        <p:spPr>
          <a:xfrm>
            <a:off x="5981513" y="1991450"/>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748" name="Google Shape;1748;p65"/>
          <p:cNvSpPr txBox="1">
            <a:spLocks noGrp="1"/>
          </p:cNvSpPr>
          <p:nvPr>
            <p:ph type="subTitle" idx="9"/>
          </p:nvPr>
        </p:nvSpPr>
        <p:spPr>
          <a:xfrm>
            <a:off x="2269288" y="3443849"/>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749" name="Google Shape;1749;p65"/>
          <p:cNvSpPr txBox="1">
            <a:spLocks noGrp="1"/>
          </p:cNvSpPr>
          <p:nvPr>
            <p:ph type="subTitle" idx="13"/>
          </p:nvPr>
        </p:nvSpPr>
        <p:spPr>
          <a:xfrm>
            <a:off x="4744112" y="3443847"/>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53"/>
        <p:cNvGrpSpPr/>
        <p:nvPr/>
      </p:nvGrpSpPr>
      <p:grpSpPr>
        <a:xfrm>
          <a:off x="0" y="0"/>
          <a:ext cx="0" cy="0"/>
          <a:chOff x="0" y="0"/>
          <a:chExt cx="0" cy="0"/>
        </a:xfrm>
      </p:grpSpPr>
      <p:sp>
        <p:nvSpPr>
          <p:cNvPr id="1754" name="Google Shape;1754;p66"/>
          <p:cNvSpPr txBox="1">
            <a:spLocks noGrp="1"/>
          </p:cNvSpPr>
          <p:nvPr>
            <p:ph type="title"/>
          </p:nvPr>
        </p:nvSpPr>
        <p:spPr>
          <a:xfrm>
            <a:off x="1920160" y="547888"/>
            <a:ext cx="5303700" cy="10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a:t>
            </a:r>
            <a:r>
              <a:rPr lang="en">
                <a:solidFill>
                  <a:schemeClr val="lt1"/>
                </a:solidFill>
              </a:rPr>
              <a:t>000</a:t>
            </a:r>
            <a:endParaRPr>
              <a:solidFill>
                <a:schemeClr val="lt1"/>
              </a:solidFill>
            </a:endParaRPr>
          </a:p>
        </p:txBody>
      </p:sp>
      <p:sp>
        <p:nvSpPr>
          <p:cNvPr id="1755" name="Google Shape;1755;p66"/>
          <p:cNvSpPr txBox="1">
            <a:spLocks noGrp="1"/>
          </p:cNvSpPr>
          <p:nvPr>
            <p:ph type="subTitle" idx="1"/>
          </p:nvPr>
        </p:nvSpPr>
        <p:spPr>
          <a:xfrm>
            <a:off x="1920103" y="1478288"/>
            <a:ext cx="5303700" cy="432900"/>
          </a:xfrm>
          <a:prstGeom prst="rect">
            <a:avLst/>
          </a:prstGeom>
        </p:spPr>
        <p:txBody>
          <a:bodyPr spcFirstLastPara="1" wrap="square" lIns="91425" tIns="91425" rIns="91425" bIns="91425" anchor="t" anchorCtr="0">
            <a:noAutofit/>
          </a:bodyPr>
          <a:lstStyle/>
          <a:p>
            <a:pPr marL="0" lvl="0" indent="-89999" algn="ctr" rtl="0">
              <a:spcBef>
                <a:spcPts val="0"/>
              </a:spcBef>
              <a:spcAft>
                <a:spcPts val="0"/>
              </a:spcAft>
              <a:buNone/>
            </a:pPr>
            <a:r>
              <a:rPr lang="en"/>
              <a:t>The Sun’s mass compared to Earth’s</a:t>
            </a:r>
            <a:endParaRPr/>
          </a:p>
        </p:txBody>
      </p:sp>
      <p:sp>
        <p:nvSpPr>
          <p:cNvPr id="1756" name="Google Shape;1756;p66"/>
          <p:cNvSpPr txBox="1">
            <a:spLocks noGrp="1"/>
          </p:cNvSpPr>
          <p:nvPr>
            <p:ph type="title" idx="2"/>
          </p:nvPr>
        </p:nvSpPr>
        <p:spPr>
          <a:xfrm>
            <a:off x="1920229" y="1890099"/>
            <a:ext cx="5303700" cy="10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a:t>
            </a:r>
            <a:r>
              <a:rPr lang="en">
                <a:solidFill>
                  <a:schemeClr val="lt1"/>
                </a:solidFill>
              </a:rPr>
              <a:t>55m 23s</a:t>
            </a:r>
            <a:endParaRPr>
              <a:solidFill>
                <a:schemeClr val="lt1"/>
              </a:solidFill>
            </a:endParaRPr>
          </a:p>
        </p:txBody>
      </p:sp>
      <p:sp>
        <p:nvSpPr>
          <p:cNvPr id="1757" name="Google Shape;1757;p66"/>
          <p:cNvSpPr txBox="1">
            <a:spLocks noGrp="1"/>
          </p:cNvSpPr>
          <p:nvPr>
            <p:ph type="subTitle" idx="3"/>
          </p:nvPr>
        </p:nvSpPr>
        <p:spPr>
          <a:xfrm>
            <a:off x="1920075" y="2820500"/>
            <a:ext cx="5303700" cy="4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758" name="Google Shape;1758;p66"/>
          <p:cNvSpPr txBox="1">
            <a:spLocks noGrp="1"/>
          </p:cNvSpPr>
          <p:nvPr>
            <p:ph type="title" idx="4"/>
          </p:nvPr>
        </p:nvSpPr>
        <p:spPr>
          <a:xfrm>
            <a:off x="1920229" y="3232311"/>
            <a:ext cx="5303700" cy="10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a:t>
            </a:r>
            <a:r>
              <a:rPr lang="en">
                <a:solidFill>
                  <a:schemeClr val="lt1"/>
                </a:solidFill>
              </a:rPr>
              <a:t>000 km</a:t>
            </a:r>
            <a:endParaRPr>
              <a:solidFill>
                <a:schemeClr val="lt1"/>
              </a:solidFill>
            </a:endParaRPr>
          </a:p>
        </p:txBody>
      </p:sp>
      <p:sp>
        <p:nvSpPr>
          <p:cNvPr id="1759" name="Google Shape;1759;p66"/>
          <p:cNvSpPr txBox="1">
            <a:spLocks noGrp="1"/>
          </p:cNvSpPr>
          <p:nvPr>
            <p:ph type="subTitle" idx="5"/>
          </p:nvPr>
        </p:nvSpPr>
        <p:spPr>
          <a:xfrm>
            <a:off x="1920103" y="4162713"/>
            <a:ext cx="5303700" cy="4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
        <p:nvSpPr>
          <p:cNvPr id="1760" name="Google Shape;1760;p66"/>
          <p:cNvSpPr/>
          <p:nvPr/>
        </p:nvSpPr>
        <p:spPr>
          <a:xfrm flipH="1">
            <a:off x="8017225" y="2750075"/>
            <a:ext cx="117300" cy="11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61" name="Google Shape;1761;p66"/>
          <p:cNvCxnSpPr/>
          <p:nvPr/>
        </p:nvCxnSpPr>
        <p:spPr>
          <a:xfrm rot="10800000">
            <a:off x="8075850" y="1502175"/>
            <a:ext cx="0" cy="1150200"/>
          </a:xfrm>
          <a:prstGeom prst="straightConnector1">
            <a:avLst/>
          </a:prstGeom>
          <a:noFill/>
          <a:ln w="9525" cap="flat" cmpd="sng">
            <a:solidFill>
              <a:schemeClr val="accent3"/>
            </a:solidFill>
            <a:prstDash val="dot"/>
            <a:round/>
            <a:headEnd type="none" w="med" len="med"/>
            <a:tailEnd type="none" w="med" len="med"/>
          </a:ln>
        </p:spPr>
      </p:cxnSp>
      <p:sp>
        <p:nvSpPr>
          <p:cNvPr id="1762" name="Google Shape;1762;p66"/>
          <p:cNvSpPr/>
          <p:nvPr/>
        </p:nvSpPr>
        <p:spPr>
          <a:xfrm flipH="1">
            <a:off x="8037975" y="2935125"/>
            <a:ext cx="75600" cy="7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6"/>
          <p:cNvSpPr/>
          <p:nvPr/>
        </p:nvSpPr>
        <p:spPr>
          <a:xfrm flipH="1">
            <a:off x="950750" y="1787900"/>
            <a:ext cx="117300" cy="11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64" name="Google Shape;1764;p66"/>
          <p:cNvCxnSpPr/>
          <p:nvPr/>
        </p:nvCxnSpPr>
        <p:spPr>
          <a:xfrm rot="10800000">
            <a:off x="1009375" y="540000"/>
            <a:ext cx="0" cy="1150200"/>
          </a:xfrm>
          <a:prstGeom prst="straightConnector1">
            <a:avLst/>
          </a:prstGeom>
          <a:noFill/>
          <a:ln w="9525" cap="flat" cmpd="sng">
            <a:solidFill>
              <a:schemeClr val="accent3"/>
            </a:solidFill>
            <a:prstDash val="dot"/>
            <a:round/>
            <a:headEnd type="none" w="med" len="med"/>
            <a:tailEnd type="none" w="med" len="med"/>
          </a:ln>
        </p:spPr>
      </p:cxnSp>
      <p:sp>
        <p:nvSpPr>
          <p:cNvPr id="1765" name="Google Shape;1765;p66"/>
          <p:cNvSpPr/>
          <p:nvPr/>
        </p:nvSpPr>
        <p:spPr>
          <a:xfrm flipH="1">
            <a:off x="971500" y="1972950"/>
            <a:ext cx="75600" cy="7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6"/>
          <p:cNvSpPr/>
          <p:nvPr/>
        </p:nvSpPr>
        <p:spPr>
          <a:xfrm flipH="1">
            <a:off x="1195050" y="4068400"/>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67" name="Google Shape;1767;p66"/>
          <p:cNvCxnSpPr/>
          <p:nvPr/>
        </p:nvCxnSpPr>
        <p:spPr>
          <a:xfrm rot="10800000">
            <a:off x="1253675" y="3501800"/>
            <a:ext cx="0" cy="468900"/>
          </a:xfrm>
          <a:prstGeom prst="straightConnector1">
            <a:avLst/>
          </a:prstGeom>
          <a:noFill/>
          <a:ln w="9525" cap="flat" cmpd="sng">
            <a:solidFill>
              <a:schemeClr val="accent3"/>
            </a:solidFill>
            <a:prstDash val="dot"/>
            <a:round/>
            <a:headEnd type="none" w="med" len="med"/>
            <a:tailEnd type="none" w="med" len="med"/>
          </a:ln>
        </p:spPr>
      </p:cxnSp>
      <p:sp>
        <p:nvSpPr>
          <p:cNvPr id="1768" name="Google Shape;1768;p66"/>
          <p:cNvSpPr/>
          <p:nvPr/>
        </p:nvSpPr>
        <p:spPr>
          <a:xfrm flipH="1">
            <a:off x="1215800" y="4253450"/>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72"/>
        <p:cNvGrpSpPr/>
        <p:nvPr/>
      </p:nvGrpSpPr>
      <p:grpSpPr>
        <a:xfrm>
          <a:off x="0" y="0"/>
          <a:ext cx="0" cy="0"/>
          <a:chOff x="0" y="0"/>
          <a:chExt cx="0" cy="0"/>
        </a:xfrm>
      </p:grpSpPr>
      <p:sp>
        <p:nvSpPr>
          <p:cNvPr id="1773" name="Google Shape;1773;p67"/>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Most used </a:t>
            </a:r>
            <a:r>
              <a:rPr lang="en">
                <a:solidFill>
                  <a:schemeClr val="lt1"/>
                </a:solidFill>
              </a:rPr>
              <a:t>techniques</a:t>
            </a:r>
            <a:endParaRPr>
              <a:solidFill>
                <a:schemeClr val="lt1"/>
              </a:solidFill>
            </a:endParaRPr>
          </a:p>
        </p:txBody>
      </p:sp>
      <p:sp>
        <p:nvSpPr>
          <p:cNvPr id="1774" name="Google Shape;1774;p67"/>
          <p:cNvSpPr txBox="1">
            <a:spLocks noGrp="1"/>
          </p:cNvSpPr>
          <p:nvPr>
            <p:ph type="subTitle" idx="1"/>
          </p:nvPr>
        </p:nvSpPr>
        <p:spPr>
          <a:xfrm>
            <a:off x="989425" y="3485338"/>
            <a:ext cx="1859700" cy="53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third planet from the Sun </a:t>
            </a:r>
            <a:endParaRPr/>
          </a:p>
        </p:txBody>
      </p:sp>
      <p:sp>
        <p:nvSpPr>
          <p:cNvPr id="1775" name="Google Shape;1775;p67"/>
          <p:cNvSpPr txBox="1">
            <a:spLocks noGrp="1"/>
          </p:cNvSpPr>
          <p:nvPr>
            <p:ph type="subTitle" idx="2"/>
          </p:nvPr>
        </p:nvSpPr>
        <p:spPr>
          <a:xfrm>
            <a:off x="6301327" y="3485338"/>
            <a:ext cx="1859700" cy="53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a:t>
            </a:r>
            <a:br>
              <a:rPr lang="en"/>
            </a:br>
            <a:r>
              <a:rPr lang="en"/>
              <a:t>Mars is a cold place</a:t>
            </a:r>
            <a:endParaRPr/>
          </a:p>
        </p:txBody>
      </p:sp>
      <p:sp>
        <p:nvSpPr>
          <p:cNvPr id="1776" name="Google Shape;1776;p67"/>
          <p:cNvSpPr txBox="1">
            <a:spLocks noGrp="1"/>
          </p:cNvSpPr>
          <p:nvPr>
            <p:ph type="subTitle" idx="3"/>
          </p:nvPr>
        </p:nvSpPr>
        <p:spPr>
          <a:xfrm>
            <a:off x="3645376" y="3485338"/>
            <a:ext cx="1859700" cy="537300"/>
          </a:xfrm>
          <a:prstGeom prst="rect">
            <a:avLst/>
          </a:prstGeom>
        </p:spPr>
        <p:txBody>
          <a:bodyPr spcFirstLastPara="1" wrap="square" lIns="91425" tIns="91425" rIns="91425" bIns="91425" anchor="t" anchorCtr="0">
            <a:noAutofit/>
          </a:bodyPr>
          <a:lstStyle/>
          <a:p>
            <a:pPr marL="0" lvl="0" indent="-89999" algn="ctr" rtl="0">
              <a:spcBef>
                <a:spcPts val="0"/>
              </a:spcBef>
              <a:spcAft>
                <a:spcPts val="0"/>
              </a:spcAft>
              <a:buNone/>
            </a:pPr>
            <a:r>
              <a:rPr lang="en"/>
              <a:t>It’s the farthest planet from the Sun </a:t>
            </a:r>
            <a:endParaRPr/>
          </a:p>
        </p:txBody>
      </p:sp>
      <p:sp>
        <p:nvSpPr>
          <p:cNvPr id="1777" name="Google Shape;1777;p67"/>
          <p:cNvSpPr/>
          <p:nvPr/>
        </p:nvSpPr>
        <p:spPr>
          <a:xfrm>
            <a:off x="1425557" y="1865632"/>
            <a:ext cx="1013100" cy="1013100"/>
          </a:xfrm>
          <a:prstGeom prst="donut">
            <a:avLst>
              <a:gd name="adj" fmla="val 7680"/>
            </a:avLst>
          </a:pr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Lora"/>
              <a:ea typeface="Lora"/>
              <a:cs typeface="Lora"/>
              <a:sym typeface="Lora"/>
            </a:endParaRPr>
          </a:p>
        </p:txBody>
      </p:sp>
      <p:sp>
        <p:nvSpPr>
          <p:cNvPr id="1778" name="Google Shape;1778;p67"/>
          <p:cNvSpPr/>
          <p:nvPr/>
        </p:nvSpPr>
        <p:spPr>
          <a:xfrm rot="5400000">
            <a:off x="1374875" y="1814950"/>
            <a:ext cx="1114500" cy="1114500"/>
          </a:xfrm>
          <a:prstGeom prst="blockArc">
            <a:avLst>
              <a:gd name="adj1" fmla="val 10800000"/>
              <a:gd name="adj2" fmla="val 35712"/>
              <a:gd name="adj3" fmla="val 1760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Lora"/>
              <a:ea typeface="Lora"/>
              <a:cs typeface="Lora"/>
              <a:sym typeface="Lora"/>
            </a:endParaRPr>
          </a:p>
        </p:txBody>
      </p:sp>
      <p:sp>
        <p:nvSpPr>
          <p:cNvPr id="1779" name="Google Shape;1779;p67"/>
          <p:cNvSpPr txBox="1"/>
          <p:nvPr/>
        </p:nvSpPr>
        <p:spPr>
          <a:xfrm>
            <a:off x="1439525" y="2157425"/>
            <a:ext cx="985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Mono Medium"/>
                <a:ea typeface="Roboto Mono Medium"/>
                <a:cs typeface="Roboto Mono Medium"/>
                <a:sym typeface="Roboto Mono Medium"/>
              </a:rPr>
              <a:t>50%</a:t>
            </a:r>
            <a:endParaRPr sz="1800">
              <a:solidFill>
                <a:schemeClr val="dk1"/>
              </a:solidFill>
              <a:latin typeface="Roboto Mono Medium"/>
              <a:ea typeface="Roboto Mono Medium"/>
              <a:cs typeface="Roboto Mono Medium"/>
              <a:sym typeface="Roboto Mono Medium"/>
            </a:endParaRPr>
          </a:p>
        </p:txBody>
      </p:sp>
      <p:sp>
        <p:nvSpPr>
          <p:cNvPr id="1780" name="Google Shape;1780;p67"/>
          <p:cNvSpPr/>
          <p:nvPr/>
        </p:nvSpPr>
        <p:spPr>
          <a:xfrm>
            <a:off x="6760316" y="1865657"/>
            <a:ext cx="1013100" cy="1013100"/>
          </a:xfrm>
          <a:prstGeom prst="donut">
            <a:avLst>
              <a:gd name="adj" fmla="val 7680"/>
            </a:avLst>
          </a:pr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7"/>
          <p:cNvSpPr/>
          <p:nvPr/>
        </p:nvSpPr>
        <p:spPr>
          <a:xfrm rot="5400000">
            <a:off x="6709633" y="1814975"/>
            <a:ext cx="1114500" cy="1114500"/>
          </a:xfrm>
          <a:prstGeom prst="blockArc">
            <a:avLst>
              <a:gd name="adj1" fmla="val 10800000"/>
              <a:gd name="adj2" fmla="val 17839676"/>
              <a:gd name="adj3" fmla="val 1644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7"/>
          <p:cNvSpPr txBox="1"/>
          <p:nvPr/>
        </p:nvSpPr>
        <p:spPr>
          <a:xfrm>
            <a:off x="6774274" y="2157425"/>
            <a:ext cx="985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Mono Medium"/>
                <a:ea typeface="Roboto Mono Medium"/>
                <a:cs typeface="Roboto Mono Medium"/>
                <a:sym typeface="Roboto Mono Medium"/>
              </a:rPr>
              <a:t>30%</a:t>
            </a:r>
            <a:endParaRPr sz="1800">
              <a:solidFill>
                <a:schemeClr val="dk1"/>
              </a:solidFill>
              <a:latin typeface="Roboto Mono Medium"/>
              <a:ea typeface="Roboto Mono Medium"/>
              <a:cs typeface="Roboto Mono Medium"/>
              <a:sym typeface="Roboto Mono Medium"/>
            </a:endParaRPr>
          </a:p>
        </p:txBody>
      </p:sp>
      <p:sp>
        <p:nvSpPr>
          <p:cNvPr id="1783" name="Google Shape;1783;p67"/>
          <p:cNvSpPr/>
          <p:nvPr/>
        </p:nvSpPr>
        <p:spPr>
          <a:xfrm>
            <a:off x="4067561" y="1865657"/>
            <a:ext cx="1013100" cy="1013100"/>
          </a:xfrm>
          <a:prstGeom prst="donut">
            <a:avLst>
              <a:gd name="adj" fmla="val 7680"/>
            </a:avLst>
          </a:pr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7"/>
          <p:cNvSpPr/>
          <p:nvPr/>
        </p:nvSpPr>
        <p:spPr>
          <a:xfrm rot="5400000">
            <a:off x="4016879" y="1814975"/>
            <a:ext cx="1114500" cy="1114500"/>
          </a:xfrm>
          <a:prstGeom prst="blockArc">
            <a:avLst>
              <a:gd name="adj1" fmla="val 10800000"/>
              <a:gd name="adj2" fmla="val 14931375"/>
              <a:gd name="adj3" fmla="val 1753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7"/>
          <p:cNvSpPr txBox="1"/>
          <p:nvPr/>
        </p:nvSpPr>
        <p:spPr>
          <a:xfrm>
            <a:off x="4081004" y="2157425"/>
            <a:ext cx="985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Mono Medium"/>
                <a:ea typeface="Roboto Mono Medium"/>
                <a:cs typeface="Roboto Mono Medium"/>
                <a:sym typeface="Roboto Mono Medium"/>
              </a:rPr>
              <a:t>20%</a:t>
            </a:r>
            <a:endParaRPr sz="1800">
              <a:solidFill>
                <a:schemeClr val="dk1"/>
              </a:solidFill>
              <a:latin typeface="Roboto Mono Medium"/>
              <a:ea typeface="Roboto Mono Medium"/>
              <a:cs typeface="Roboto Mono Medium"/>
              <a:sym typeface="Roboto Mono Medium"/>
            </a:endParaRPr>
          </a:p>
        </p:txBody>
      </p:sp>
      <p:sp>
        <p:nvSpPr>
          <p:cNvPr id="1786" name="Google Shape;1786;p67"/>
          <p:cNvSpPr txBox="1">
            <a:spLocks noGrp="1"/>
          </p:cNvSpPr>
          <p:nvPr>
            <p:ph type="subTitle" idx="4"/>
          </p:nvPr>
        </p:nvSpPr>
        <p:spPr>
          <a:xfrm>
            <a:off x="989413" y="3150375"/>
            <a:ext cx="1859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1787" name="Google Shape;1787;p67"/>
          <p:cNvSpPr txBox="1">
            <a:spLocks noGrp="1"/>
          </p:cNvSpPr>
          <p:nvPr>
            <p:ph type="subTitle" idx="5"/>
          </p:nvPr>
        </p:nvSpPr>
        <p:spPr>
          <a:xfrm>
            <a:off x="3645375" y="3150375"/>
            <a:ext cx="1859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788" name="Google Shape;1788;p67"/>
          <p:cNvSpPr txBox="1">
            <a:spLocks noGrp="1"/>
          </p:cNvSpPr>
          <p:nvPr>
            <p:ph type="subTitle" idx="6"/>
          </p:nvPr>
        </p:nvSpPr>
        <p:spPr>
          <a:xfrm>
            <a:off x="6301312" y="3150375"/>
            <a:ext cx="18597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92"/>
        <p:cNvGrpSpPr/>
        <p:nvPr/>
      </p:nvGrpSpPr>
      <p:grpSpPr>
        <a:xfrm>
          <a:off x="0" y="0"/>
          <a:ext cx="0" cy="0"/>
          <a:chOff x="0" y="0"/>
          <a:chExt cx="0" cy="0"/>
        </a:xfrm>
      </p:grpSpPr>
      <p:sp>
        <p:nvSpPr>
          <p:cNvPr id="1793" name="Google Shape;1793;p68"/>
          <p:cNvSpPr txBox="1">
            <a:spLocks noGrp="1"/>
          </p:cNvSpPr>
          <p:nvPr>
            <p:ph type="title"/>
          </p:nvPr>
        </p:nvSpPr>
        <p:spPr>
          <a:xfrm>
            <a:off x="1421350" y="1569000"/>
            <a:ext cx="2316000" cy="96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Desktop </a:t>
            </a:r>
            <a:r>
              <a:rPr lang="en">
                <a:solidFill>
                  <a:schemeClr val="lt1"/>
                </a:solidFill>
              </a:rPr>
              <a:t>software</a:t>
            </a:r>
            <a:endParaRPr>
              <a:solidFill>
                <a:schemeClr val="lt1"/>
              </a:solidFill>
            </a:endParaRPr>
          </a:p>
        </p:txBody>
      </p:sp>
      <p:sp>
        <p:nvSpPr>
          <p:cNvPr id="1794" name="Google Shape;1794;p68"/>
          <p:cNvSpPr txBox="1">
            <a:spLocks noGrp="1"/>
          </p:cNvSpPr>
          <p:nvPr>
            <p:ph type="subTitle" idx="1"/>
          </p:nvPr>
        </p:nvSpPr>
        <p:spPr>
          <a:xfrm>
            <a:off x="1285450" y="2607588"/>
            <a:ext cx="2451900" cy="96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795" name="Google Shape;1795;p68"/>
          <p:cNvGrpSpPr/>
          <p:nvPr/>
        </p:nvGrpSpPr>
        <p:grpSpPr>
          <a:xfrm>
            <a:off x="4436000" y="1232300"/>
            <a:ext cx="3727985" cy="2843006"/>
            <a:chOff x="4436000" y="1232300"/>
            <a:chExt cx="3727985" cy="2843006"/>
          </a:xfrm>
        </p:grpSpPr>
        <p:pic>
          <p:nvPicPr>
            <p:cNvPr id="1796" name="Google Shape;1796;p68"/>
            <p:cNvPicPr preferRelativeResize="0"/>
            <p:nvPr/>
          </p:nvPicPr>
          <p:blipFill>
            <a:blip r:embed="rId3">
              <a:alphaModFix/>
            </a:blip>
            <a:stretch>
              <a:fillRect/>
            </a:stretch>
          </p:blipFill>
          <p:spPr>
            <a:xfrm>
              <a:off x="4572000" y="1368000"/>
              <a:ext cx="3464299" cy="1948674"/>
            </a:xfrm>
            <a:prstGeom prst="rect">
              <a:avLst/>
            </a:prstGeom>
            <a:noFill/>
            <a:ln>
              <a:noFill/>
            </a:ln>
          </p:spPr>
        </p:pic>
        <p:sp>
          <p:nvSpPr>
            <p:cNvPr id="1797" name="Google Shape;1797;p68"/>
            <p:cNvSpPr/>
            <p:nvPr/>
          </p:nvSpPr>
          <p:spPr>
            <a:xfrm>
              <a:off x="4436000" y="1232300"/>
              <a:ext cx="3727985" cy="2843006"/>
            </a:xfrm>
            <a:custGeom>
              <a:avLst/>
              <a:gdLst/>
              <a:ahLst/>
              <a:cxnLst/>
              <a:rect l="l" t="t" r="r" b="b"/>
              <a:pathLst>
                <a:path w="131696" h="100673" extrusionOk="0">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8" name="Google Shape;1798;p68"/>
          <p:cNvSpPr/>
          <p:nvPr/>
        </p:nvSpPr>
        <p:spPr>
          <a:xfrm flipH="1">
            <a:off x="932075" y="1530175"/>
            <a:ext cx="117300" cy="11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9" name="Google Shape;1799;p68"/>
          <p:cNvCxnSpPr/>
          <p:nvPr/>
        </p:nvCxnSpPr>
        <p:spPr>
          <a:xfrm rot="10800000">
            <a:off x="990700" y="912875"/>
            <a:ext cx="0" cy="519600"/>
          </a:xfrm>
          <a:prstGeom prst="straightConnector1">
            <a:avLst/>
          </a:prstGeom>
          <a:noFill/>
          <a:ln w="9525" cap="flat" cmpd="sng">
            <a:solidFill>
              <a:schemeClr val="accent3"/>
            </a:solidFill>
            <a:prstDash val="dot"/>
            <a:round/>
            <a:headEnd type="none" w="med" len="med"/>
            <a:tailEnd type="none" w="med" len="med"/>
          </a:ln>
        </p:spPr>
      </p:cxnSp>
      <p:sp>
        <p:nvSpPr>
          <p:cNvPr id="1800" name="Google Shape;1800;p68"/>
          <p:cNvSpPr/>
          <p:nvPr/>
        </p:nvSpPr>
        <p:spPr>
          <a:xfrm flipH="1">
            <a:off x="952825" y="1715225"/>
            <a:ext cx="75600" cy="7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4046700" y="388111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3987450" y="407023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flipH="1">
            <a:off x="3929400" y="1219425"/>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04" name="Google Shape;1804;p68"/>
          <p:cNvCxnSpPr/>
          <p:nvPr/>
        </p:nvCxnSpPr>
        <p:spPr>
          <a:xfrm rot="10800000">
            <a:off x="3988025" y="602125"/>
            <a:ext cx="0" cy="519600"/>
          </a:xfrm>
          <a:prstGeom prst="straightConnector1">
            <a:avLst/>
          </a:prstGeom>
          <a:noFill/>
          <a:ln w="9525" cap="flat" cmpd="sng">
            <a:solidFill>
              <a:schemeClr val="accent3"/>
            </a:solidFill>
            <a:prstDash val="dot"/>
            <a:round/>
            <a:headEnd type="none" w="med" len="med"/>
            <a:tailEnd type="none" w="med" len="med"/>
          </a:ln>
        </p:spPr>
      </p:cxnSp>
      <p:sp>
        <p:nvSpPr>
          <p:cNvPr id="1805" name="Google Shape;1805;p68"/>
          <p:cNvSpPr/>
          <p:nvPr/>
        </p:nvSpPr>
        <p:spPr>
          <a:xfrm flipH="1">
            <a:off x="3950150" y="1404475"/>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sp>
        <p:nvSpPr>
          <p:cNvPr id="1810" name="Google Shape;1810;p69"/>
          <p:cNvSpPr txBox="1">
            <a:spLocks noGrp="1"/>
          </p:cNvSpPr>
          <p:nvPr>
            <p:ph type="title"/>
          </p:nvPr>
        </p:nvSpPr>
        <p:spPr>
          <a:xfrm>
            <a:off x="5349100" y="1566443"/>
            <a:ext cx="1697100" cy="9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a:t>
            </a:r>
            <a:r>
              <a:rPr lang="en">
                <a:solidFill>
                  <a:schemeClr val="lt1"/>
                </a:solidFill>
              </a:rPr>
              <a:t>app</a:t>
            </a:r>
            <a:endParaRPr>
              <a:solidFill>
                <a:schemeClr val="lt1"/>
              </a:solidFill>
            </a:endParaRPr>
          </a:p>
        </p:txBody>
      </p:sp>
      <p:sp>
        <p:nvSpPr>
          <p:cNvPr id="1811" name="Google Shape;1811;p69"/>
          <p:cNvSpPr txBox="1">
            <a:spLocks noGrp="1"/>
          </p:cNvSpPr>
          <p:nvPr>
            <p:ph type="subTitle" idx="1"/>
          </p:nvPr>
        </p:nvSpPr>
        <p:spPr>
          <a:xfrm>
            <a:off x="5349100" y="2621850"/>
            <a:ext cx="2500800" cy="9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812" name="Google Shape;1812;p69"/>
          <p:cNvGrpSpPr/>
          <p:nvPr/>
        </p:nvGrpSpPr>
        <p:grpSpPr>
          <a:xfrm>
            <a:off x="2042950" y="1290025"/>
            <a:ext cx="1975400" cy="2563442"/>
            <a:chOff x="2042950" y="1290025"/>
            <a:chExt cx="1975400" cy="2563442"/>
          </a:xfrm>
        </p:grpSpPr>
        <p:pic>
          <p:nvPicPr>
            <p:cNvPr id="1813" name="Google Shape;1813;p69"/>
            <p:cNvPicPr preferRelativeResize="0"/>
            <p:nvPr/>
          </p:nvPicPr>
          <p:blipFill rotWithShape="1">
            <a:blip r:embed="rId3">
              <a:alphaModFix/>
            </a:blip>
            <a:srcRect l="58076"/>
            <a:stretch/>
          </p:blipFill>
          <p:spPr>
            <a:xfrm>
              <a:off x="2217724" y="1502550"/>
              <a:ext cx="1620173" cy="2173875"/>
            </a:xfrm>
            <a:prstGeom prst="rect">
              <a:avLst/>
            </a:prstGeom>
            <a:noFill/>
            <a:ln>
              <a:noFill/>
            </a:ln>
          </p:spPr>
        </p:pic>
        <p:sp>
          <p:nvSpPr>
            <p:cNvPr id="1814" name="Google Shape;1814;p69"/>
            <p:cNvSpPr/>
            <p:nvPr/>
          </p:nvSpPr>
          <p:spPr>
            <a:xfrm>
              <a:off x="2042950" y="1290025"/>
              <a:ext cx="1975400" cy="2563442"/>
            </a:xfrm>
            <a:custGeom>
              <a:avLst/>
              <a:gdLst/>
              <a:ahLst/>
              <a:cxnLst/>
              <a:rect l="l" t="t" r="r" b="b"/>
              <a:pathLst>
                <a:path w="61794" h="80189" extrusionOk="0">
                  <a:moveTo>
                    <a:pt x="55456" y="7079"/>
                  </a:moveTo>
                  <a:lnTo>
                    <a:pt x="55456" y="73399"/>
                  </a:lnTo>
                  <a:lnTo>
                    <a:pt x="6120" y="73399"/>
                  </a:lnTo>
                  <a:lnTo>
                    <a:pt x="6120" y="7079"/>
                  </a:lnTo>
                  <a:close/>
                  <a:moveTo>
                    <a:pt x="3241" y="0"/>
                  </a:moveTo>
                  <a:cubicBezTo>
                    <a:pt x="1430" y="0"/>
                    <a:pt x="0" y="1430"/>
                    <a:pt x="0" y="3241"/>
                  </a:cubicBezTo>
                  <a:lnTo>
                    <a:pt x="0" y="76947"/>
                  </a:lnTo>
                  <a:cubicBezTo>
                    <a:pt x="0" y="78758"/>
                    <a:pt x="1430" y="80188"/>
                    <a:pt x="3241" y="80188"/>
                  </a:cubicBezTo>
                  <a:lnTo>
                    <a:pt x="58534" y="80188"/>
                  </a:lnTo>
                  <a:cubicBezTo>
                    <a:pt x="60345" y="80188"/>
                    <a:pt x="61793" y="78758"/>
                    <a:pt x="61793" y="76947"/>
                  </a:cubicBezTo>
                  <a:lnTo>
                    <a:pt x="61793" y="3241"/>
                  </a:lnTo>
                  <a:cubicBezTo>
                    <a:pt x="61793" y="1430"/>
                    <a:pt x="60345" y="0"/>
                    <a:pt x="58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5" name="Google Shape;1815;p69"/>
          <p:cNvSpPr/>
          <p:nvPr/>
        </p:nvSpPr>
        <p:spPr>
          <a:xfrm>
            <a:off x="5879050" y="875838"/>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5819800" y="1064963"/>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flipH="1">
            <a:off x="4712550" y="1576250"/>
            <a:ext cx="117300" cy="11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18" name="Google Shape;1818;p69"/>
          <p:cNvCxnSpPr/>
          <p:nvPr/>
        </p:nvCxnSpPr>
        <p:spPr>
          <a:xfrm rot="10800000">
            <a:off x="4771175" y="958950"/>
            <a:ext cx="0" cy="519600"/>
          </a:xfrm>
          <a:prstGeom prst="straightConnector1">
            <a:avLst/>
          </a:prstGeom>
          <a:noFill/>
          <a:ln w="9525" cap="flat" cmpd="sng">
            <a:solidFill>
              <a:schemeClr val="accent3"/>
            </a:solidFill>
            <a:prstDash val="dot"/>
            <a:round/>
            <a:headEnd type="none" w="med" len="med"/>
            <a:tailEnd type="none" w="med" len="med"/>
          </a:ln>
        </p:spPr>
      </p:cxnSp>
      <p:sp>
        <p:nvSpPr>
          <p:cNvPr id="1819" name="Google Shape;1819;p69"/>
          <p:cNvSpPr/>
          <p:nvPr/>
        </p:nvSpPr>
        <p:spPr>
          <a:xfrm flipH="1">
            <a:off x="4733300" y="1761300"/>
            <a:ext cx="75600" cy="7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flipH="1">
            <a:off x="1158900" y="3400650"/>
            <a:ext cx="203700" cy="20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1" name="Google Shape;1821;p69"/>
          <p:cNvCxnSpPr/>
          <p:nvPr/>
        </p:nvCxnSpPr>
        <p:spPr>
          <a:xfrm rot="10800000">
            <a:off x="1260700" y="1740200"/>
            <a:ext cx="0" cy="1500000"/>
          </a:xfrm>
          <a:prstGeom prst="straightConnector1">
            <a:avLst/>
          </a:prstGeom>
          <a:noFill/>
          <a:ln w="9525" cap="flat" cmpd="sng">
            <a:solidFill>
              <a:schemeClr val="accent3"/>
            </a:solidFill>
            <a:prstDash val="dot"/>
            <a:round/>
            <a:headEnd type="none" w="med" len="med"/>
            <a:tailEnd type="none" w="med" len="med"/>
          </a:ln>
        </p:spPr>
      </p:cxnSp>
      <p:sp>
        <p:nvSpPr>
          <p:cNvPr id="1822" name="Google Shape;1822;p69"/>
          <p:cNvSpPr/>
          <p:nvPr/>
        </p:nvSpPr>
        <p:spPr>
          <a:xfrm flipH="1">
            <a:off x="1194810" y="3722083"/>
            <a:ext cx="131400" cy="13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8084325" y="3797613"/>
            <a:ext cx="83100" cy="83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8025075" y="3986738"/>
            <a:ext cx="201600" cy="2016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Google Shape;1829;p70"/>
          <p:cNvSpPr txBox="1">
            <a:spLocks noGrp="1"/>
          </p:cNvSpPr>
          <p:nvPr>
            <p:ph type="title"/>
          </p:nvPr>
        </p:nvSpPr>
        <p:spPr>
          <a:xfrm>
            <a:off x="1896225" y="1544921"/>
            <a:ext cx="1841100" cy="99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Mobile </a:t>
            </a:r>
            <a:r>
              <a:rPr lang="en">
                <a:solidFill>
                  <a:schemeClr val="lt1"/>
                </a:solidFill>
              </a:rPr>
              <a:t>app</a:t>
            </a:r>
            <a:endParaRPr>
              <a:solidFill>
                <a:schemeClr val="lt1"/>
              </a:solidFill>
            </a:endParaRPr>
          </a:p>
        </p:txBody>
      </p:sp>
      <p:sp>
        <p:nvSpPr>
          <p:cNvPr id="1830" name="Google Shape;1830;p70"/>
          <p:cNvSpPr txBox="1">
            <a:spLocks noGrp="1"/>
          </p:cNvSpPr>
          <p:nvPr>
            <p:ph type="subTitle" idx="1"/>
          </p:nvPr>
        </p:nvSpPr>
        <p:spPr>
          <a:xfrm>
            <a:off x="1086125" y="2603088"/>
            <a:ext cx="2651100" cy="99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831" name="Google Shape;1831;p70"/>
          <p:cNvGrpSpPr/>
          <p:nvPr/>
        </p:nvGrpSpPr>
        <p:grpSpPr>
          <a:xfrm>
            <a:off x="5142426" y="746874"/>
            <a:ext cx="1723899" cy="3649759"/>
            <a:chOff x="5142426" y="746874"/>
            <a:chExt cx="1723899" cy="3649759"/>
          </a:xfrm>
        </p:grpSpPr>
        <p:pic>
          <p:nvPicPr>
            <p:cNvPr id="1832" name="Google Shape;1832;p70"/>
            <p:cNvPicPr preferRelativeResize="0"/>
            <p:nvPr/>
          </p:nvPicPr>
          <p:blipFill rotWithShape="1">
            <a:blip r:embed="rId3">
              <a:alphaModFix/>
            </a:blip>
            <a:srcRect r="70985"/>
            <a:stretch/>
          </p:blipFill>
          <p:spPr>
            <a:xfrm>
              <a:off x="5263750" y="1234375"/>
              <a:ext cx="1512374" cy="2931976"/>
            </a:xfrm>
            <a:prstGeom prst="rect">
              <a:avLst/>
            </a:prstGeom>
            <a:noFill/>
            <a:ln>
              <a:noFill/>
            </a:ln>
          </p:spPr>
        </p:pic>
        <p:sp>
          <p:nvSpPr>
            <p:cNvPr id="1833" name="Google Shape;1833;p70"/>
            <p:cNvSpPr/>
            <p:nvPr/>
          </p:nvSpPr>
          <p:spPr>
            <a:xfrm>
              <a:off x="5142426" y="746874"/>
              <a:ext cx="1723899" cy="3649759"/>
            </a:xfrm>
            <a:custGeom>
              <a:avLst/>
              <a:gdLst/>
              <a:ahLst/>
              <a:cxnLst/>
              <a:rect l="l" t="t" r="r" b="b"/>
              <a:pathLst>
                <a:path w="50532" h="106984" extrusionOk="0">
                  <a:moveTo>
                    <a:pt x="29421" y="8238"/>
                  </a:moveTo>
                  <a:cubicBezTo>
                    <a:pt x="30019" y="8238"/>
                    <a:pt x="30544" y="8763"/>
                    <a:pt x="30544" y="9360"/>
                  </a:cubicBezTo>
                  <a:lnTo>
                    <a:pt x="30544" y="9433"/>
                  </a:lnTo>
                  <a:cubicBezTo>
                    <a:pt x="30544" y="10121"/>
                    <a:pt x="30019" y="10574"/>
                    <a:pt x="29421" y="10574"/>
                  </a:cubicBezTo>
                  <a:lnTo>
                    <a:pt x="21726" y="10574"/>
                  </a:lnTo>
                  <a:cubicBezTo>
                    <a:pt x="21038" y="10574"/>
                    <a:pt x="20586" y="10121"/>
                    <a:pt x="20586" y="9433"/>
                  </a:cubicBezTo>
                  <a:lnTo>
                    <a:pt x="20586" y="9360"/>
                  </a:lnTo>
                  <a:cubicBezTo>
                    <a:pt x="20586" y="8763"/>
                    <a:pt x="21038" y="8238"/>
                    <a:pt x="21726" y="8238"/>
                  </a:cubicBezTo>
                  <a:close/>
                  <a:moveTo>
                    <a:pt x="47001" y="15317"/>
                  </a:moveTo>
                  <a:lnTo>
                    <a:pt x="47001" y="91667"/>
                  </a:lnTo>
                  <a:lnTo>
                    <a:pt x="4146" y="91667"/>
                  </a:lnTo>
                  <a:lnTo>
                    <a:pt x="4146" y="15317"/>
                  </a:lnTo>
                  <a:close/>
                  <a:moveTo>
                    <a:pt x="7170" y="0"/>
                  </a:moveTo>
                  <a:cubicBezTo>
                    <a:pt x="3241" y="0"/>
                    <a:pt x="0" y="3259"/>
                    <a:pt x="0" y="7242"/>
                  </a:cubicBezTo>
                  <a:lnTo>
                    <a:pt x="0" y="99742"/>
                  </a:lnTo>
                  <a:cubicBezTo>
                    <a:pt x="0" y="103743"/>
                    <a:pt x="3241" y="106984"/>
                    <a:pt x="7170" y="106984"/>
                  </a:cubicBezTo>
                  <a:lnTo>
                    <a:pt x="43290" y="106984"/>
                  </a:lnTo>
                  <a:cubicBezTo>
                    <a:pt x="47291" y="106984"/>
                    <a:pt x="50532" y="103743"/>
                    <a:pt x="50532" y="99742"/>
                  </a:cubicBezTo>
                  <a:lnTo>
                    <a:pt x="50532" y="7242"/>
                  </a:lnTo>
                  <a:cubicBezTo>
                    <a:pt x="50532" y="3259"/>
                    <a:pt x="47291" y="0"/>
                    <a:pt x="4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 name="Google Shape;1834;p70"/>
          <p:cNvSpPr/>
          <p:nvPr/>
        </p:nvSpPr>
        <p:spPr>
          <a:xfrm>
            <a:off x="7677300" y="108801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0"/>
          <p:cNvSpPr/>
          <p:nvPr/>
        </p:nvSpPr>
        <p:spPr>
          <a:xfrm>
            <a:off x="7618050" y="127713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0"/>
          <p:cNvSpPr/>
          <p:nvPr/>
        </p:nvSpPr>
        <p:spPr>
          <a:xfrm flipH="1">
            <a:off x="7288750" y="2279050"/>
            <a:ext cx="117300" cy="11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7" name="Google Shape;1837;p70"/>
          <p:cNvCxnSpPr/>
          <p:nvPr/>
        </p:nvCxnSpPr>
        <p:spPr>
          <a:xfrm rot="10800000">
            <a:off x="7347375" y="962150"/>
            <a:ext cx="0" cy="1219200"/>
          </a:xfrm>
          <a:prstGeom prst="straightConnector1">
            <a:avLst/>
          </a:prstGeom>
          <a:noFill/>
          <a:ln w="9525" cap="flat" cmpd="sng">
            <a:solidFill>
              <a:schemeClr val="accent3"/>
            </a:solidFill>
            <a:prstDash val="dot"/>
            <a:round/>
            <a:headEnd type="none" w="med" len="med"/>
            <a:tailEnd type="none" w="med" len="med"/>
          </a:ln>
        </p:spPr>
      </p:cxnSp>
      <p:sp>
        <p:nvSpPr>
          <p:cNvPr id="1838" name="Google Shape;1838;p70"/>
          <p:cNvSpPr/>
          <p:nvPr/>
        </p:nvSpPr>
        <p:spPr>
          <a:xfrm flipH="1">
            <a:off x="7309500" y="2464100"/>
            <a:ext cx="75600" cy="7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0"/>
          <p:cNvSpPr/>
          <p:nvPr/>
        </p:nvSpPr>
        <p:spPr>
          <a:xfrm flipH="1">
            <a:off x="8118125" y="3279300"/>
            <a:ext cx="117300" cy="11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0" name="Google Shape;1840;p70"/>
          <p:cNvCxnSpPr/>
          <p:nvPr/>
        </p:nvCxnSpPr>
        <p:spPr>
          <a:xfrm rot="10800000">
            <a:off x="8176750" y="1962400"/>
            <a:ext cx="0" cy="1219200"/>
          </a:xfrm>
          <a:prstGeom prst="straightConnector1">
            <a:avLst/>
          </a:prstGeom>
          <a:noFill/>
          <a:ln w="9525" cap="flat" cmpd="sng">
            <a:solidFill>
              <a:schemeClr val="accent3"/>
            </a:solidFill>
            <a:prstDash val="dot"/>
            <a:round/>
            <a:headEnd type="none" w="med" len="med"/>
            <a:tailEnd type="none" w="med" len="med"/>
          </a:ln>
        </p:spPr>
      </p:cxnSp>
      <p:sp>
        <p:nvSpPr>
          <p:cNvPr id="1841" name="Google Shape;1841;p70"/>
          <p:cNvSpPr/>
          <p:nvPr/>
        </p:nvSpPr>
        <p:spPr>
          <a:xfrm flipH="1">
            <a:off x="8138875" y="3464350"/>
            <a:ext cx="75600" cy="7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0"/>
          <p:cNvSpPr/>
          <p:nvPr/>
        </p:nvSpPr>
        <p:spPr>
          <a:xfrm>
            <a:off x="1370075" y="1088013"/>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0"/>
          <p:cNvSpPr/>
          <p:nvPr/>
        </p:nvSpPr>
        <p:spPr>
          <a:xfrm>
            <a:off x="1310825" y="1277138"/>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0"/>
          <p:cNvSpPr/>
          <p:nvPr/>
        </p:nvSpPr>
        <p:spPr>
          <a:xfrm flipH="1">
            <a:off x="4331225" y="3713250"/>
            <a:ext cx="117300" cy="11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5" name="Google Shape;1845;p70"/>
          <p:cNvCxnSpPr/>
          <p:nvPr/>
        </p:nvCxnSpPr>
        <p:spPr>
          <a:xfrm rot="10800000">
            <a:off x="4389850" y="2396350"/>
            <a:ext cx="0" cy="1219200"/>
          </a:xfrm>
          <a:prstGeom prst="straightConnector1">
            <a:avLst/>
          </a:prstGeom>
          <a:noFill/>
          <a:ln w="9525" cap="flat" cmpd="sng">
            <a:solidFill>
              <a:schemeClr val="accent3"/>
            </a:solidFill>
            <a:prstDash val="dot"/>
            <a:round/>
            <a:headEnd type="none" w="med" len="med"/>
            <a:tailEnd type="none" w="med" len="med"/>
          </a:ln>
        </p:spPr>
      </p:cxnSp>
      <p:sp>
        <p:nvSpPr>
          <p:cNvPr id="1846" name="Google Shape;1846;p70"/>
          <p:cNvSpPr/>
          <p:nvPr/>
        </p:nvSpPr>
        <p:spPr>
          <a:xfrm flipH="1">
            <a:off x="4351975" y="3898300"/>
            <a:ext cx="75600" cy="75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0"/>
          <p:cNvSpPr/>
          <p:nvPr/>
        </p:nvSpPr>
        <p:spPr>
          <a:xfrm flipH="1">
            <a:off x="2621000" y="910475"/>
            <a:ext cx="117300" cy="11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8" name="Google Shape;1848;p70"/>
          <p:cNvCxnSpPr/>
          <p:nvPr/>
        </p:nvCxnSpPr>
        <p:spPr>
          <a:xfrm rot="10800000">
            <a:off x="2679625" y="-27450"/>
            <a:ext cx="0" cy="842700"/>
          </a:xfrm>
          <a:prstGeom prst="straightConnector1">
            <a:avLst/>
          </a:prstGeom>
          <a:noFill/>
          <a:ln w="9525" cap="flat" cmpd="sng">
            <a:solidFill>
              <a:schemeClr val="accent3"/>
            </a:solidFill>
            <a:prstDash val="dot"/>
            <a:round/>
            <a:headEnd type="none" w="med" len="med"/>
            <a:tailEnd type="none" w="med" len="med"/>
          </a:ln>
        </p:spPr>
      </p:cxnSp>
      <p:sp>
        <p:nvSpPr>
          <p:cNvPr id="1849" name="Google Shape;1849;p70"/>
          <p:cNvSpPr/>
          <p:nvPr/>
        </p:nvSpPr>
        <p:spPr>
          <a:xfrm flipH="1">
            <a:off x="2641750" y="1095525"/>
            <a:ext cx="75600" cy="7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53"/>
        <p:cNvGrpSpPr/>
        <p:nvPr/>
      </p:nvGrpSpPr>
      <p:grpSpPr>
        <a:xfrm>
          <a:off x="0" y="0"/>
          <a:ext cx="0" cy="0"/>
          <a:chOff x="0" y="0"/>
          <a:chExt cx="0" cy="0"/>
        </a:xfrm>
      </p:grpSpPr>
      <p:sp>
        <p:nvSpPr>
          <p:cNvPr id="1854" name="Google Shape;1854;p71"/>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world's </a:t>
            </a:r>
            <a:r>
              <a:rPr lang="en">
                <a:solidFill>
                  <a:schemeClr val="lt1"/>
                </a:solidFill>
              </a:rPr>
              <a:t>internet population</a:t>
            </a:r>
            <a:endParaRPr>
              <a:solidFill>
                <a:schemeClr val="lt1"/>
              </a:solidFill>
            </a:endParaRPr>
          </a:p>
        </p:txBody>
      </p:sp>
      <p:sp>
        <p:nvSpPr>
          <p:cNvPr id="1855" name="Google Shape;1855;p71"/>
          <p:cNvSpPr/>
          <p:nvPr/>
        </p:nvSpPr>
        <p:spPr>
          <a:xfrm>
            <a:off x="914775" y="1910266"/>
            <a:ext cx="2015700" cy="501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Lato"/>
                <a:ea typeface="Lato"/>
                <a:cs typeface="Lato"/>
                <a:sym typeface="Lato"/>
              </a:rPr>
              <a:t>Mercury is the closest planet to the Sun </a:t>
            </a:r>
            <a:endParaRPr>
              <a:solidFill>
                <a:schemeClr val="dk1"/>
              </a:solidFill>
              <a:latin typeface="Lato"/>
              <a:ea typeface="Lato"/>
              <a:cs typeface="Lato"/>
              <a:sym typeface="Lato"/>
            </a:endParaRPr>
          </a:p>
        </p:txBody>
      </p:sp>
      <p:sp>
        <p:nvSpPr>
          <p:cNvPr id="1856" name="Google Shape;1856;p71"/>
          <p:cNvSpPr/>
          <p:nvPr/>
        </p:nvSpPr>
        <p:spPr>
          <a:xfrm>
            <a:off x="914775" y="3818691"/>
            <a:ext cx="2015700" cy="501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Lato"/>
                <a:ea typeface="Lato"/>
                <a:cs typeface="Lato"/>
                <a:sym typeface="Lato"/>
              </a:rPr>
              <a:t>It’s the biggest planet in the Solar System</a:t>
            </a:r>
            <a:endParaRPr>
              <a:solidFill>
                <a:schemeClr val="dk1"/>
              </a:solidFill>
              <a:latin typeface="Lato"/>
              <a:ea typeface="Lato"/>
              <a:cs typeface="Lato"/>
              <a:sym typeface="Lato"/>
            </a:endParaRPr>
          </a:p>
        </p:txBody>
      </p:sp>
      <p:sp>
        <p:nvSpPr>
          <p:cNvPr id="1857" name="Google Shape;1857;p71"/>
          <p:cNvSpPr/>
          <p:nvPr/>
        </p:nvSpPr>
        <p:spPr>
          <a:xfrm>
            <a:off x="914775" y="2864485"/>
            <a:ext cx="2015700" cy="501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1858" name="Google Shape;1858;p71"/>
          <p:cNvSpPr txBox="1"/>
          <p:nvPr/>
        </p:nvSpPr>
        <p:spPr>
          <a:xfrm>
            <a:off x="914775" y="1626775"/>
            <a:ext cx="20079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Roboto Mono Medium"/>
                <a:ea typeface="Roboto Mono Medium"/>
                <a:cs typeface="Roboto Mono Medium"/>
                <a:sym typeface="Roboto Mono Medium"/>
              </a:rPr>
              <a:t>Mercury</a:t>
            </a:r>
            <a:endParaRPr sz="2400">
              <a:solidFill>
                <a:schemeClr val="dk1"/>
              </a:solidFill>
              <a:latin typeface="Roboto Mono Medium"/>
              <a:ea typeface="Roboto Mono Medium"/>
              <a:cs typeface="Roboto Mono Medium"/>
              <a:sym typeface="Roboto Mono Medium"/>
            </a:endParaRPr>
          </a:p>
        </p:txBody>
      </p:sp>
      <p:sp>
        <p:nvSpPr>
          <p:cNvPr id="1859" name="Google Shape;1859;p71"/>
          <p:cNvSpPr txBox="1"/>
          <p:nvPr/>
        </p:nvSpPr>
        <p:spPr>
          <a:xfrm>
            <a:off x="914775" y="2580973"/>
            <a:ext cx="20079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Roboto Mono Medium"/>
                <a:ea typeface="Roboto Mono Medium"/>
                <a:cs typeface="Roboto Mono Medium"/>
                <a:sym typeface="Roboto Mono Medium"/>
              </a:rPr>
              <a:t>Mars</a:t>
            </a:r>
            <a:endParaRPr sz="2400">
              <a:solidFill>
                <a:schemeClr val="dk1"/>
              </a:solidFill>
              <a:latin typeface="Roboto Mono Medium"/>
              <a:ea typeface="Roboto Mono Medium"/>
              <a:cs typeface="Roboto Mono Medium"/>
              <a:sym typeface="Roboto Mono Medium"/>
            </a:endParaRPr>
          </a:p>
        </p:txBody>
      </p:sp>
      <p:sp>
        <p:nvSpPr>
          <p:cNvPr id="1860" name="Google Shape;1860;p71"/>
          <p:cNvSpPr txBox="1"/>
          <p:nvPr/>
        </p:nvSpPr>
        <p:spPr>
          <a:xfrm>
            <a:off x="914775" y="3535188"/>
            <a:ext cx="20079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Roboto Mono Medium"/>
                <a:ea typeface="Roboto Mono Medium"/>
                <a:cs typeface="Roboto Mono Medium"/>
                <a:sym typeface="Roboto Mono Medium"/>
              </a:rPr>
              <a:t>Jupiter</a:t>
            </a:r>
            <a:endParaRPr sz="2400">
              <a:solidFill>
                <a:schemeClr val="dk1"/>
              </a:solidFill>
              <a:latin typeface="Roboto Mono Medium"/>
              <a:ea typeface="Roboto Mono Medium"/>
              <a:cs typeface="Roboto Mono Medium"/>
              <a:sym typeface="Roboto Mono Medium"/>
            </a:endParaRPr>
          </a:p>
        </p:txBody>
      </p:sp>
      <p:grpSp>
        <p:nvGrpSpPr>
          <p:cNvPr id="1861" name="Google Shape;1861;p71"/>
          <p:cNvGrpSpPr/>
          <p:nvPr/>
        </p:nvGrpSpPr>
        <p:grpSpPr>
          <a:xfrm>
            <a:off x="3342968" y="1626818"/>
            <a:ext cx="5081044" cy="2706857"/>
            <a:chOff x="233350" y="949250"/>
            <a:chExt cx="7137300" cy="3802300"/>
          </a:xfrm>
        </p:grpSpPr>
        <p:sp>
          <p:nvSpPr>
            <p:cNvPr id="1862" name="Google Shape;1862;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3" name="Google Shape;1913;p71"/>
          <p:cNvSpPr/>
          <p:nvPr/>
        </p:nvSpPr>
        <p:spPr>
          <a:xfrm flipH="1">
            <a:off x="720000" y="192312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1"/>
          <p:cNvSpPr/>
          <p:nvPr/>
        </p:nvSpPr>
        <p:spPr>
          <a:xfrm flipH="1">
            <a:off x="720000" y="2893950"/>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1"/>
          <p:cNvSpPr/>
          <p:nvPr/>
        </p:nvSpPr>
        <p:spPr>
          <a:xfrm flipH="1">
            <a:off x="720000" y="380692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1"/>
          <p:cNvSpPr/>
          <p:nvPr/>
        </p:nvSpPr>
        <p:spPr>
          <a:xfrm flipH="1">
            <a:off x="3932325" y="1923125"/>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1"/>
          <p:cNvSpPr/>
          <p:nvPr/>
        </p:nvSpPr>
        <p:spPr>
          <a:xfrm flipH="1">
            <a:off x="5468975" y="2813925"/>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1"/>
          <p:cNvSpPr/>
          <p:nvPr/>
        </p:nvSpPr>
        <p:spPr>
          <a:xfrm flipH="1">
            <a:off x="4150925" y="2280725"/>
            <a:ext cx="144300" cy="14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70"/>
        <p:cNvGrpSpPr/>
        <p:nvPr/>
      </p:nvGrpSpPr>
      <p:grpSpPr>
        <a:xfrm>
          <a:off x="0" y="0"/>
          <a:ext cx="0" cy="0"/>
          <a:chOff x="0" y="0"/>
          <a:chExt cx="0" cy="0"/>
        </a:xfrm>
      </p:grpSpPr>
      <p:sp>
        <p:nvSpPr>
          <p:cNvPr id="1271" name="Google Shape;1271;p4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a:t>
            </a:r>
            <a:r>
              <a:rPr lang="en">
                <a:solidFill>
                  <a:schemeClr val="lt1"/>
                </a:solidFill>
              </a:rPr>
              <a:t>this template</a:t>
            </a:r>
            <a:endParaRPr>
              <a:solidFill>
                <a:schemeClr val="lt1"/>
              </a:solidFill>
            </a:endParaRPr>
          </a:p>
        </p:txBody>
      </p:sp>
      <p:graphicFrame>
        <p:nvGraphicFramePr>
          <p:cNvPr id="1272" name="Google Shape;1272;p44"/>
          <p:cNvGraphicFramePr/>
          <p:nvPr/>
        </p:nvGraphicFramePr>
        <p:xfrm>
          <a:off x="720000" y="1806738"/>
          <a:ext cx="7704000" cy="2103000"/>
        </p:xfrm>
        <a:graphic>
          <a:graphicData uri="http://schemas.openxmlformats.org/drawingml/2006/table">
            <a:tbl>
              <a:tblPr>
                <a:noFill/>
                <a:tableStyleId>{06EEAEB2-9944-4F2E-A2A9-01AE48CA296F}</a:tableStyleId>
              </a:tblPr>
              <a:tblGrid>
                <a:gridCol w="2652025">
                  <a:extLst>
                    <a:ext uri="{9D8B030D-6E8A-4147-A177-3AD203B41FA5}">
                      <a16:colId xmlns:a16="http://schemas.microsoft.com/office/drawing/2014/main" val="20000"/>
                    </a:ext>
                  </a:extLst>
                </a:gridCol>
                <a:gridCol w="505197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000" b="1">
                          <a:solidFill>
                            <a:schemeClr val="dk2"/>
                          </a:solidFill>
                          <a:uFill>
                            <a:noFill/>
                          </a:uFill>
                          <a:latin typeface="Roboto Mono"/>
                          <a:ea typeface="Roboto Mono"/>
                          <a:cs typeface="Roboto Mono"/>
                          <a:sym typeface="Roboto Mono"/>
                          <a:hlinkClick r:id="rId3" action="ppaction://hlinksldjump">
                            <a:extLst>
                              <a:ext uri="{A12FA001-AC4F-418D-AE19-62706E023703}">
                                <ahyp:hlinkClr xmlns:ahyp="http://schemas.microsoft.com/office/drawing/2018/hyperlinkcolor" val="tx"/>
                              </a:ext>
                            </a:extLst>
                          </a:hlinkClick>
                        </a:rPr>
                        <a:t>Fonts</a:t>
                      </a:r>
                      <a:endParaRPr sz="1000" b="1">
                        <a:solidFill>
                          <a:schemeClr val="dk2"/>
                        </a:solidFill>
                        <a:latin typeface="Roboto Mono"/>
                        <a:ea typeface="Roboto Mono"/>
                        <a:cs typeface="Roboto Mono"/>
                        <a:sym typeface="Roboto Mon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000" b="1">
                          <a:solidFill>
                            <a:schemeClr val="dk2"/>
                          </a:solidFill>
                          <a:uFill>
                            <a:noFill/>
                          </a:uFill>
                          <a:latin typeface="Roboto Mono"/>
                          <a:ea typeface="Roboto Mono"/>
                          <a:cs typeface="Roboto Mono"/>
                          <a:sym typeface="Roboto Mono"/>
                          <a:hlinkClick r:id="rId4" action="ppaction://hlinksldjump">
                            <a:extLst>
                              <a:ext uri="{A12FA001-AC4F-418D-AE19-62706E023703}">
                                <ahyp:hlinkClr xmlns:ahyp="http://schemas.microsoft.com/office/drawing/2018/hyperlinkcolor" val="tx"/>
                              </a:ext>
                            </a:extLst>
                          </a:hlinkClick>
                        </a:rPr>
                        <a:t>Used and</a:t>
                      </a:r>
                      <a:r>
                        <a:rPr lang="en" sz="1000" b="1">
                          <a:solidFill>
                            <a:schemeClr val="dk2"/>
                          </a:solidFill>
                          <a:latin typeface="Roboto Mono"/>
                          <a:ea typeface="Roboto Mono"/>
                          <a:cs typeface="Roboto Mono"/>
                          <a:sym typeface="Roboto Mono"/>
                        </a:rPr>
                        <a:t> </a:t>
                      </a:r>
                      <a:r>
                        <a:rPr lang="en" sz="1000" b="1">
                          <a:solidFill>
                            <a:schemeClr val="dk2"/>
                          </a:solidFill>
                          <a:uFill>
                            <a:noFill/>
                          </a:uFill>
                          <a:latin typeface="Roboto Mono"/>
                          <a:ea typeface="Roboto Mono"/>
                          <a:cs typeface="Roboto Mono"/>
                          <a:sym typeface="Roboto Mono"/>
                          <a:hlinkClick r:id="rId5" action="ppaction://hlinksldjump">
                            <a:extLst>
                              <a:ext uri="{A12FA001-AC4F-418D-AE19-62706E023703}">
                                <ahyp:hlinkClr xmlns:ahyp="http://schemas.microsoft.com/office/drawing/2018/hyperlinkcolor" val="tx"/>
                              </a:ext>
                            </a:extLst>
                          </a:hlinkClick>
                        </a:rPr>
                        <a:t>alternative</a:t>
                      </a:r>
                      <a:r>
                        <a:rPr lang="en" sz="1000" b="1">
                          <a:solidFill>
                            <a:schemeClr val="dk2"/>
                          </a:solidFill>
                          <a:uFill>
                            <a:noFill/>
                          </a:uFill>
                          <a:latin typeface="Roboto Mono"/>
                          <a:ea typeface="Roboto Mono"/>
                          <a:cs typeface="Roboto Mono"/>
                          <a:sym typeface="Roboto Mono"/>
                          <a:hlinkClick r:id="rId5" action="ppaction://hlinksldjump">
                            <a:extLst>
                              <a:ext uri="{A12FA001-AC4F-418D-AE19-62706E023703}">
                                <ahyp:hlinkClr xmlns:ahyp="http://schemas.microsoft.com/office/drawing/2018/hyperlinkcolor" val="tx"/>
                              </a:ext>
                            </a:extLst>
                          </a:hlinkClick>
                        </a:rPr>
                        <a:t> resources</a:t>
                      </a:r>
                      <a:endParaRPr sz="1000" b="1">
                        <a:solidFill>
                          <a:schemeClr val="dk2"/>
                        </a:solidFill>
                        <a:latin typeface="Roboto Mono"/>
                        <a:ea typeface="Roboto Mono"/>
                        <a:cs typeface="Roboto Mono"/>
                        <a:sym typeface="Roboto Mon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000" b="1">
                          <a:solidFill>
                            <a:schemeClr val="dk2"/>
                          </a:solidFill>
                          <a:uFill>
                            <a:noFill/>
                          </a:uFill>
                          <a:latin typeface="Roboto Mono"/>
                          <a:ea typeface="Roboto Mono"/>
                          <a:cs typeface="Roboto Mono"/>
                          <a:sym typeface="Roboto Mono"/>
                          <a:hlinkClick r:id="rId6" action="ppaction://hlinksldjump">
                            <a:extLst>
                              <a:ext uri="{A12FA001-AC4F-418D-AE19-62706E023703}">
                                <ahyp:hlinkClr xmlns:ahyp="http://schemas.microsoft.com/office/drawing/2018/hyperlinkcolor" val="tx"/>
                              </a:ext>
                            </a:extLst>
                          </a:hlinkClick>
                        </a:rPr>
                        <a:t>Thanks slide</a:t>
                      </a:r>
                      <a:endParaRPr sz="1000" b="1">
                        <a:solidFill>
                          <a:schemeClr val="dk2"/>
                        </a:solidFill>
                        <a:latin typeface="Roboto Mono"/>
                        <a:ea typeface="Roboto Mono"/>
                        <a:cs typeface="Roboto Mono"/>
                        <a:sym typeface="Roboto Mon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000" b="1">
                          <a:solidFill>
                            <a:schemeClr val="dk2"/>
                          </a:solidFill>
                          <a:uFill>
                            <a:noFill/>
                          </a:uFill>
                          <a:latin typeface="Roboto Mono"/>
                          <a:ea typeface="Roboto Mono"/>
                          <a:cs typeface="Roboto Mono"/>
                          <a:sym typeface="Roboto Mono"/>
                          <a:hlinkClick r:id="rId3" action="ppaction://hlinksldjump">
                            <a:extLst>
                              <a:ext uri="{A12FA001-AC4F-418D-AE19-62706E023703}">
                                <ahyp:hlinkClr xmlns:ahyp="http://schemas.microsoft.com/office/drawing/2018/hyperlinkcolor" val="tx"/>
                              </a:ext>
                            </a:extLst>
                          </a:hlinkClick>
                        </a:rPr>
                        <a:t>Colors</a:t>
                      </a:r>
                      <a:endParaRPr sz="1000" b="1">
                        <a:solidFill>
                          <a:schemeClr val="dk2"/>
                        </a:solidFill>
                        <a:latin typeface="Roboto Mono"/>
                        <a:ea typeface="Roboto Mono"/>
                        <a:cs typeface="Roboto Mono"/>
                        <a:sym typeface="Roboto Mon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000" b="1">
                          <a:solidFill>
                            <a:schemeClr val="dk2"/>
                          </a:solidFill>
                          <a:uFill>
                            <a:noFill/>
                          </a:uFill>
                          <a:latin typeface="Roboto Mono"/>
                          <a:ea typeface="Roboto Mono"/>
                          <a:cs typeface="Roboto Mono"/>
                          <a:sym typeface="Roboto Mono"/>
                          <a:hlinkClick r:id="rId7" action="ppaction://hlinksldjump">
                            <a:extLst>
                              <a:ext uri="{A12FA001-AC4F-418D-AE19-62706E023703}">
                                <ahyp:hlinkClr xmlns:ahyp="http://schemas.microsoft.com/office/drawing/2018/hyperlinkcolor" val="tx"/>
                              </a:ext>
                            </a:extLst>
                          </a:hlinkClick>
                        </a:rPr>
                        <a:t>Icons</a:t>
                      </a:r>
                      <a:r>
                        <a:rPr lang="en" sz="1000" b="1">
                          <a:latin typeface="Roboto Mono"/>
                          <a:ea typeface="Roboto Mono"/>
                          <a:cs typeface="Roboto Mono"/>
                          <a:sym typeface="Roboto Mono"/>
                        </a:rPr>
                        <a:t> </a:t>
                      </a:r>
                      <a:r>
                        <a:rPr lang="en" sz="1000" b="1">
                          <a:solidFill>
                            <a:schemeClr val="dk2"/>
                          </a:solidFill>
                          <a:latin typeface="Roboto Mono"/>
                          <a:ea typeface="Roboto Mono"/>
                          <a:cs typeface="Roboto Mono"/>
                          <a:sym typeface="Roboto Mono"/>
                        </a:rPr>
                        <a:t>and </a:t>
                      </a:r>
                      <a:r>
                        <a:rPr lang="en" sz="1000" b="1">
                          <a:solidFill>
                            <a:schemeClr val="dk2"/>
                          </a:solidFill>
                          <a:uFill>
                            <a:noFill/>
                          </a:uFill>
                          <a:latin typeface="Roboto Mono"/>
                          <a:ea typeface="Roboto Mono"/>
                          <a:cs typeface="Roboto Mono"/>
                          <a:sym typeface="Roboto Mono"/>
                          <a:hlinkClick r:id="rId8" action="ppaction://hlinksldjump">
                            <a:extLst>
                              <a:ext uri="{A12FA001-AC4F-418D-AE19-62706E023703}">
                                <ahyp:hlinkClr xmlns:ahyp="http://schemas.microsoft.com/office/drawing/2018/hyperlinkcolor" val="tx"/>
                              </a:ext>
                            </a:extLst>
                          </a:hlinkClick>
                        </a:rPr>
                        <a:t>infographic resources</a:t>
                      </a:r>
                      <a:endParaRPr sz="1000" b="1">
                        <a:solidFill>
                          <a:schemeClr val="dk2"/>
                        </a:solidFill>
                        <a:latin typeface="Roboto Mono"/>
                        <a:ea typeface="Roboto Mono"/>
                        <a:cs typeface="Roboto Mono"/>
                        <a:sym typeface="Roboto Mon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000" b="1">
                          <a:solidFill>
                            <a:schemeClr val="dk2"/>
                          </a:solidFill>
                          <a:latin typeface="Roboto Mono"/>
                          <a:ea typeface="Roboto Mono"/>
                          <a:cs typeface="Roboto Mono"/>
                          <a:sym typeface="Roboto Mono"/>
                        </a:rPr>
                        <a:t>Editable presentation theme </a:t>
                      </a:r>
                      <a:endParaRPr sz="1000" b="1">
                        <a:solidFill>
                          <a:schemeClr val="dk2"/>
                        </a:solidFill>
                        <a:latin typeface="Roboto Mono"/>
                        <a:ea typeface="Roboto Mono"/>
                        <a:cs typeface="Roboto Mono"/>
                        <a:sym typeface="Roboto Mon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lang="en" sz="1100" b="1" u="sng">
                          <a:solidFill>
                            <a:schemeClr val="dk1"/>
                          </a:solidFill>
                          <a:latin typeface="Lato"/>
                          <a:ea typeface="Lato"/>
                          <a:cs typeface="Lato"/>
                          <a:sym typeface="Lato"/>
                          <a:hlinkClick r:id="rId9">
                            <a:extLst>
                              <a:ext uri="{A12FA001-AC4F-418D-AE19-62706E023703}">
                                <ahyp:hlinkClr xmlns:ahyp="http://schemas.microsoft.com/office/drawing/2018/hyperlinkcolor" val="tx"/>
                              </a:ext>
                            </a:extLst>
                          </a:hlinkClick>
                        </a:rPr>
                        <a:t>here</a:t>
                      </a:r>
                      <a:endParaRPr sz="1000">
                        <a:solidFill>
                          <a:schemeClr val="dk1"/>
                        </a:solidFill>
                        <a:latin typeface="Lato"/>
                        <a:ea typeface="Lato"/>
                        <a:cs typeface="Lato"/>
                        <a:sym typeface="La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273" name="Google Shape;1273;p44"/>
          <p:cNvSpPr txBox="1"/>
          <p:nvPr/>
        </p:nvSpPr>
        <p:spPr>
          <a:xfrm>
            <a:off x="720000" y="1225163"/>
            <a:ext cx="7704000" cy="3435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a:solidFill>
                  <a:schemeClr val="dk1"/>
                </a:solidFill>
                <a:latin typeface="Lato"/>
                <a:ea typeface="Lato"/>
                <a:cs typeface="Lato"/>
                <a:sym typeface="Lato"/>
              </a:rPr>
              <a:t>You can delete this slide when you’re done editing the presentation</a:t>
            </a:r>
            <a:endParaRPr sz="1200" b="1">
              <a:solidFill>
                <a:schemeClr val="dk1"/>
              </a:solidFill>
              <a:latin typeface="Lato"/>
              <a:ea typeface="Lato"/>
              <a:cs typeface="Lato"/>
              <a:sym typeface="Lato"/>
            </a:endParaRPr>
          </a:p>
        </p:txBody>
      </p:sp>
      <p:sp>
        <p:nvSpPr>
          <p:cNvPr id="1274" name="Google Shape;1274;p44"/>
          <p:cNvSpPr txBox="1"/>
          <p:nvPr/>
        </p:nvSpPr>
        <p:spPr>
          <a:xfrm>
            <a:off x="1328413" y="4147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Lato"/>
                <a:ea typeface="Lato"/>
                <a:cs typeface="Lato"/>
                <a:sym typeface="Lato"/>
              </a:rPr>
              <a:t>For more info:</a:t>
            </a:r>
            <a:br>
              <a:rPr lang="en" sz="800" b="1">
                <a:solidFill>
                  <a:schemeClr val="dk1"/>
                </a:solidFill>
                <a:latin typeface="Lato"/>
                <a:ea typeface="Lato"/>
                <a:cs typeface="Lato"/>
                <a:sym typeface="Lato"/>
              </a:rPr>
            </a:br>
            <a:r>
              <a:rPr lang="en" sz="1000" b="1">
                <a:solidFill>
                  <a:schemeClr val="dk1"/>
                </a:solidFill>
                <a:uFill>
                  <a:noFill/>
                </a:uFill>
                <a:latin typeface="Lato"/>
                <a:ea typeface="Lato"/>
                <a:cs typeface="Lato"/>
                <a:sym typeface="Lato"/>
                <a:hlinkClick r:id="rId10">
                  <a:extLst>
                    <a:ext uri="{A12FA001-AC4F-418D-AE19-62706E023703}">
                      <ahyp:hlinkClr xmlns:ahyp="http://schemas.microsoft.com/office/drawing/2018/hyperlinkcolor" val="tx"/>
                    </a:ext>
                  </a:extLst>
                </a:hlinkClick>
              </a:rPr>
              <a:t>SLIDESGO </a:t>
            </a:r>
            <a:r>
              <a:rPr lang="en" sz="1000" b="1">
                <a:solidFill>
                  <a:schemeClr val="dk1"/>
                </a:solidFill>
                <a:latin typeface="Lato"/>
                <a:ea typeface="Lato"/>
                <a:cs typeface="Lato"/>
                <a:sym typeface="Lato"/>
              </a:rPr>
              <a:t>| </a:t>
            </a:r>
            <a:r>
              <a:rPr lang="en" sz="1000" b="1">
                <a:solidFill>
                  <a:schemeClr val="dk1"/>
                </a:solidFill>
                <a:uFill>
                  <a:noFill/>
                </a:uFill>
                <a:latin typeface="Lato"/>
                <a:ea typeface="Lato"/>
                <a:cs typeface="Lato"/>
                <a:sym typeface="Lato"/>
                <a:hlinkClick r:id="rId11">
                  <a:extLst>
                    <a:ext uri="{A12FA001-AC4F-418D-AE19-62706E023703}">
                      <ahyp:hlinkClr xmlns:ahyp="http://schemas.microsoft.com/office/drawing/2018/hyperlinkcolor" val="tx"/>
                    </a:ext>
                  </a:extLst>
                </a:hlinkClick>
              </a:rPr>
              <a:t>BLOG</a:t>
            </a:r>
            <a:r>
              <a:rPr lang="en" sz="1000" b="1">
                <a:solidFill>
                  <a:schemeClr val="dk1"/>
                </a:solidFill>
                <a:latin typeface="Lato"/>
                <a:ea typeface="Lato"/>
                <a:cs typeface="Lato"/>
                <a:sym typeface="Lato"/>
              </a:rPr>
              <a:t> | </a:t>
            </a:r>
            <a:r>
              <a:rPr lang="en" sz="1000" b="1">
                <a:solidFill>
                  <a:schemeClr val="dk1"/>
                </a:solidFill>
                <a:uFill>
                  <a:noFill/>
                </a:uFill>
                <a:latin typeface="Lato"/>
                <a:ea typeface="Lato"/>
                <a:cs typeface="Lato"/>
                <a:sym typeface="Lato"/>
                <a:hlinkClick r:id="rId12">
                  <a:extLst>
                    <a:ext uri="{A12FA001-AC4F-418D-AE19-62706E023703}">
                      <ahyp:hlinkClr xmlns:ahyp="http://schemas.microsoft.com/office/drawing/2018/hyperlinkcolor" val="tx"/>
                    </a:ext>
                  </a:extLst>
                </a:hlinkClick>
              </a:rPr>
              <a:t>FAQ</a:t>
            </a:r>
            <a:r>
              <a:rPr lang="en" sz="1000" b="1">
                <a:solidFill>
                  <a:schemeClr val="dk1"/>
                </a:solidFill>
                <a:latin typeface="Lato"/>
                <a:ea typeface="Lato"/>
                <a:cs typeface="Lato"/>
                <a:sym typeface="Lato"/>
              </a:rPr>
              <a:t>s</a:t>
            </a:r>
            <a:endParaRPr sz="1000" b="1">
              <a:solidFill>
                <a:schemeClr val="dk1"/>
              </a:solidFill>
              <a:latin typeface="Lato"/>
              <a:ea typeface="Lato"/>
              <a:cs typeface="Lato"/>
              <a:sym typeface="Lato"/>
            </a:endParaRPr>
          </a:p>
        </p:txBody>
      </p:sp>
      <p:sp>
        <p:nvSpPr>
          <p:cNvPr id="1275" name="Google Shape;1275;p44"/>
          <p:cNvSpPr txBox="1"/>
          <p:nvPr/>
        </p:nvSpPr>
        <p:spPr>
          <a:xfrm>
            <a:off x="4607750" y="4147800"/>
            <a:ext cx="3415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Lato"/>
                <a:ea typeface="Lato"/>
                <a:cs typeface="Lato"/>
                <a:sym typeface="Lato"/>
              </a:rPr>
              <a:t>You can visit our sister projects:</a:t>
            </a:r>
            <a:br>
              <a:rPr lang="en" sz="800" b="1">
                <a:solidFill>
                  <a:schemeClr val="dk1"/>
                </a:solidFill>
                <a:latin typeface="Lato"/>
                <a:ea typeface="Lato"/>
                <a:cs typeface="Lato"/>
                <a:sym typeface="Lato"/>
              </a:rPr>
            </a:br>
            <a:r>
              <a:rPr lang="en" sz="1000" b="1">
                <a:solidFill>
                  <a:schemeClr val="dk1"/>
                </a:solidFill>
                <a:uFill>
                  <a:noFill/>
                </a:uFill>
                <a:latin typeface="Lato"/>
                <a:ea typeface="Lato"/>
                <a:cs typeface="Lato"/>
                <a:sym typeface="Lat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Lato"/>
                <a:ea typeface="Lato"/>
                <a:cs typeface="Lato"/>
                <a:sym typeface="Lato"/>
              </a:rPr>
              <a:t> | </a:t>
            </a:r>
            <a:r>
              <a:rPr lang="en" sz="1000" b="1">
                <a:solidFill>
                  <a:schemeClr val="dk1"/>
                </a:solidFill>
                <a:uFill>
                  <a:noFill/>
                </a:uFill>
                <a:latin typeface="Lato"/>
                <a:ea typeface="Lato"/>
                <a:cs typeface="Lato"/>
                <a:sym typeface="Lat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Lato"/>
                <a:ea typeface="Lato"/>
                <a:cs typeface="Lato"/>
                <a:sym typeface="Lato"/>
              </a:rPr>
              <a:t> | </a:t>
            </a:r>
            <a:r>
              <a:rPr lang="en" sz="1000" b="1">
                <a:solidFill>
                  <a:schemeClr val="dk1"/>
                </a:solidFill>
                <a:uFill>
                  <a:noFill/>
                </a:uFill>
                <a:latin typeface="Lato"/>
                <a:ea typeface="Lato"/>
                <a:cs typeface="Lato"/>
                <a:sym typeface="Lat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Lato"/>
                <a:ea typeface="Lato"/>
                <a:cs typeface="Lato"/>
                <a:sym typeface="Lato"/>
              </a:rPr>
              <a:t> | </a:t>
            </a:r>
            <a:r>
              <a:rPr lang="en" sz="1000" b="1">
                <a:solidFill>
                  <a:schemeClr val="dk1"/>
                </a:solidFill>
                <a:uFill>
                  <a:noFill/>
                </a:uFill>
                <a:latin typeface="Lato"/>
                <a:ea typeface="Lato"/>
                <a:cs typeface="Lato"/>
                <a:sym typeface="Lato"/>
                <a:hlinkClick r:id="rId16">
                  <a:extLst>
                    <a:ext uri="{A12FA001-AC4F-418D-AE19-62706E023703}">
                      <ahyp:hlinkClr xmlns:ahyp="http://schemas.microsoft.com/office/drawing/2018/hyperlinkcolor" val="tx"/>
                    </a:ext>
                  </a:extLst>
                </a:hlinkClick>
              </a:rPr>
              <a:t>WEPIK </a:t>
            </a:r>
            <a:r>
              <a:rPr lang="en" sz="1000" b="1">
                <a:solidFill>
                  <a:schemeClr val="dk1"/>
                </a:solidFill>
                <a:latin typeface="Lato"/>
                <a:ea typeface="Lato"/>
                <a:cs typeface="Lato"/>
                <a:sym typeface="Lato"/>
              </a:rPr>
              <a:t>| </a:t>
            </a:r>
            <a:r>
              <a:rPr lang="en" sz="1000" b="1">
                <a:solidFill>
                  <a:schemeClr val="dk1"/>
                </a:solidFill>
                <a:uFill>
                  <a:noFill/>
                </a:uFill>
                <a:latin typeface="Lato"/>
                <a:ea typeface="Lato"/>
                <a:cs typeface="Lato"/>
                <a:sym typeface="Lato"/>
                <a:hlinkClick r:id="rId17">
                  <a:extLst>
                    <a:ext uri="{A12FA001-AC4F-418D-AE19-62706E023703}">
                      <ahyp:hlinkClr xmlns:ahyp="http://schemas.microsoft.com/office/drawing/2018/hyperlinkcolor" val="tx"/>
                    </a:ext>
                  </a:extLst>
                </a:hlinkClick>
              </a:rPr>
              <a:t>VIDEVO</a:t>
            </a:r>
            <a:endParaRPr sz="600" b="1">
              <a:solidFill>
                <a:schemeClr val="dk1"/>
              </a:solidFill>
              <a:latin typeface="Lato"/>
              <a:ea typeface="Lato"/>
              <a:cs typeface="Lato"/>
              <a:sym typeface="Lato"/>
            </a:endParaRPr>
          </a:p>
        </p:txBody>
      </p:sp>
      <p:sp>
        <p:nvSpPr>
          <p:cNvPr id="1276" name="Google Shape;1276;p44"/>
          <p:cNvSpPr/>
          <p:nvPr/>
        </p:nvSpPr>
        <p:spPr>
          <a:xfrm>
            <a:off x="1376800" y="582350"/>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22"/>
        <p:cNvGrpSpPr/>
        <p:nvPr/>
      </p:nvGrpSpPr>
      <p:grpSpPr>
        <a:xfrm>
          <a:off x="0" y="0"/>
          <a:ext cx="0" cy="0"/>
          <a:chOff x="0" y="0"/>
          <a:chExt cx="0" cy="0"/>
        </a:xfrm>
      </p:grpSpPr>
      <p:sp>
        <p:nvSpPr>
          <p:cNvPr id="1923" name="Google Shape;1923;p72"/>
          <p:cNvSpPr/>
          <p:nvPr/>
        </p:nvSpPr>
        <p:spPr>
          <a:xfrm>
            <a:off x="1623800" y="2875200"/>
            <a:ext cx="167100" cy="167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2"/>
          <p:cNvSpPr/>
          <p:nvPr/>
        </p:nvSpPr>
        <p:spPr>
          <a:xfrm>
            <a:off x="3538125" y="2875200"/>
            <a:ext cx="167100" cy="167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2"/>
          <p:cNvSpPr/>
          <p:nvPr/>
        </p:nvSpPr>
        <p:spPr>
          <a:xfrm>
            <a:off x="7366725" y="2875200"/>
            <a:ext cx="167100" cy="167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2"/>
          <p:cNvSpPr/>
          <p:nvPr/>
        </p:nvSpPr>
        <p:spPr>
          <a:xfrm>
            <a:off x="5452425" y="2875200"/>
            <a:ext cx="167100" cy="167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27" name="Google Shape;1927;p72"/>
          <p:cNvCxnSpPr>
            <a:stCxn id="1923" idx="6"/>
            <a:endCxn id="1924" idx="2"/>
          </p:cNvCxnSpPr>
          <p:nvPr/>
        </p:nvCxnSpPr>
        <p:spPr>
          <a:xfrm>
            <a:off x="1790900" y="2958750"/>
            <a:ext cx="1747200" cy="0"/>
          </a:xfrm>
          <a:prstGeom prst="straightConnector1">
            <a:avLst/>
          </a:prstGeom>
          <a:noFill/>
          <a:ln w="9525" cap="flat" cmpd="sng">
            <a:solidFill>
              <a:schemeClr val="dk1"/>
            </a:solidFill>
            <a:prstDash val="dot"/>
            <a:round/>
            <a:headEnd type="none" w="med" len="med"/>
            <a:tailEnd type="none" w="med" len="med"/>
          </a:ln>
        </p:spPr>
      </p:cxnSp>
      <p:cxnSp>
        <p:nvCxnSpPr>
          <p:cNvPr id="1928" name="Google Shape;1928;p72"/>
          <p:cNvCxnSpPr>
            <a:stCxn id="1924" idx="6"/>
            <a:endCxn id="1926" idx="2"/>
          </p:cNvCxnSpPr>
          <p:nvPr/>
        </p:nvCxnSpPr>
        <p:spPr>
          <a:xfrm>
            <a:off x="3705225" y="2958750"/>
            <a:ext cx="1747200" cy="0"/>
          </a:xfrm>
          <a:prstGeom prst="straightConnector1">
            <a:avLst/>
          </a:prstGeom>
          <a:noFill/>
          <a:ln w="9525" cap="flat" cmpd="sng">
            <a:solidFill>
              <a:schemeClr val="dk1"/>
            </a:solidFill>
            <a:prstDash val="dot"/>
            <a:round/>
            <a:headEnd type="none" w="med" len="med"/>
            <a:tailEnd type="none" w="med" len="med"/>
          </a:ln>
        </p:spPr>
      </p:cxnSp>
      <p:cxnSp>
        <p:nvCxnSpPr>
          <p:cNvPr id="1929" name="Google Shape;1929;p72"/>
          <p:cNvCxnSpPr>
            <a:stCxn id="1926" idx="6"/>
            <a:endCxn id="1925" idx="2"/>
          </p:cNvCxnSpPr>
          <p:nvPr/>
        </p:nvCxnSpPr>
        <p:spPr>
          <a:xfrm>
            <a:off x="5619525" y="2958750"/>
            <a:ext cx="1747200" cy="0"/>
          </a:xfrm>
          <a:prstGeom prst="straightConnector1">
            <a:avLst/>
          </a:prstGeom>
          <a:noFill/>
          <a:ln w="9525" cap="flat" cmpd="sng">
            <a:solidFill>
              <a:schemeClr val="dk1"/>
            </a:solidFill>
            <a:prstDash val="dot"/>
            <a:round/>
            <a:headEnd type="none" w="med" len="med"/>
            <a:tailEnd type="none" w="med" len="med"/>
          </a:ln>
        </p:spPr>
      </p:cxnSp>
      <p:sp>
        <p:nvSpPr>
          <p:cNvPr id="1930" name="Google Shape;1930;p72"/>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Operation</a:t>
            </a:r>
            <a:r>
              <a:rPr lang="en">
                <a:solidFill>
                  <a:schemeClr val="lt1"/>
                </a:solidFill>
              </a:rPr>
              <a:t> process</a:t>
            </a:r>
            <a:endParaRPr>
              <a:solidFill>
                <a:schemeClr val="lt1"/>
              </a:solidFill>
            </a:endParaRPr>
          </a:p>
        </p:txBody>
      </p:sp>
      <p:sp>
        <p:nvSpPr>
          <p:cNvPr id="1931" name="Google Shape;1931;p72"/>
          <p:cNvSpPr txBox="1"/>
          <p:nvPr/>
        </p:nvSpPr>
        <p:spPr>
          <a:xfrm>
            <a:off x="726800" y="3404475"/>
            <a:ext cx="19611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Roboto Mono Medium"/>
                <a:ea typeface="Roboto Mono Medium"/>
                <a:cs typeface="Roboto Mono Medium"/>
                <a:sym typeface="Roboto Mono Medium"/>
              </a:rPr>
              <a:t>Step 01</a:t>
            </a:r>
            <a:endParaRPr sz="2400">
              <a:solidFill>
                <a:schemeClr val="dk1"/>
              </a:solidFill>
              <a:latin typeface="Roboto Mono Medium"/>
              <a:ea typeface="Roboto Mono Medium"/>
              <a:cs typeface="Roboto Mono Medium"/>
              <a:sym typeface="Roboto Mono Medium"/>
            </a:endParaRPr>
          </a:p>
        </p:txBody>
      </p:sp>
      <p:sp>
        <p:nvSpPr>
          <p:cNvPr id="1932" name="Google Shape;1932;p72"/>
          <p:cNvSpPr txBox="1"/>
          <p:nvPr/>
        </p:nvSpPr>
        <p:spPr>
          <a:xfrm>
            <a:off x="726825" y="3690824"/>
            <a:ext cx="19611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Lato"/>
                <a:ea typeface="Lato"/>
                <a:cs typeface="Lato"/>
                <a:sym typeface="Lato"/>
              </a:rPr>
              <a:t>Jupiter is the biggest planet of them all</a:t>
            </a:r>
            <a:endParaRPr dirty="0">
              <a:solidFill>
                <a:schemeClr val="dk1"/>
              </a:solidFill>
              <a:latin typeface="Lato"/>
              <a:ea typeface="Lato"/>
              <a:cs typeface="Lato"/>
              <a:sym typeface="Lato"/>
            </a:endParaRPr>
          </a:p>
        </p:txBody>
      </p:sp>
      <p:sp>
        <p:nvSpPr>
          <p:cNvPr id="1933" name="Google Shape;1933;p72"/>
          <p:cNvSpPr txBox="1"/>
          <p:nvPr/>
        </p:nvSpPr>
        <p:spPr>
          <a:xfrm>
            <a:off x="2641120" y="1691650"/>
            <a:ext cx="19611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Roboto Mono Medium"/>
                <a:ea typeface="Roboto Mono Medium"/>
                <a:cs typeface="Roboto Mono Medium"/>
                <a:sym typeface="Roboto Mono Medium"/>
              </a:rPr>
              <a:t>Step 02</a:t>
            </a:r>
            <a:endParaRPr sz="2400">
              <a:solidFill>
                <a:schemeClr val="dk1"/>
              </a:solidFill>
              <a:latin typeface="Roboto Mono Medium"/>
              <a:ea typeface="Roboto Mono Medium"/>
              <a:cs typeface="Roboto Mono Medium"/>
              <a:sym typeface="Roboto Mono Medium"/>
            </a:endParaRPr>
          </a:p>
        </p:txBody>
      </p:sp>
      <p:sp>
        <p:nvSpPr>
          <p:cNvPr id="1934" name="Google Shape;1934;p72"/>
          <p:cNvSpPr txBox="1"/>
          <p:nvPr/>
        </p:nvSpPr>
        <p:spPr>
          <a:xfrm>
            <a:off x="2641117" y="1977999"/>
            <a:ext cx="19611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Saturn was named after a Roman god</a:t>
            </a:r>
            <a:endParaRPr>
              <a:solidFill>
                <a:schemeClr val="dk1"/>
              </a:solidFill>
              <a:latin typeface="Lato"/>
              <a:ea typeface="Lato"/>
              <a:cs typeface="Lato"/>
              <a:sym typeface="Lato"/>
            </a:endParaRPr>
          </a:p>
        </p:txBody>
      </p:sp>
      <p:sp>
        <p:nvSpPr>
          <p:cNvPr id="1935" name="Google Shape;1935;p72"/>
          <p:cNvSpPr txBox="1"/>
          <p:nvPr/>
        </p:nvSpPr>
        <p:spPr>
          <a:xfrm>
            <a:off x="6469700" y="1977999"/>
            <a:ext cx="19611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1936" name="Google Shape;1936;p72"/>
          <p:cNvSpPr txBox="1"/>
          <p:nvPr/>
        </p:nvSpPr>
        <p:spPr>
          <a:xfrm>
            <a:off x="6469742" y="1691650"/>
            <a:ext cx="19611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Roboto Mono Medium"/>
                <a:ea typeface="Roboto Mono Medium"/>
                <a:cs typeface="Roboto Mono Medium"/>
                <a:sym typeface="Roboto Mono Medium"/>
              </a:rPr>
              <a:t>Step 04</a:t>
            </a:r>
            <a:endParaRPr sz="2400">
              <a:solidFill>
                <a:schemeClr val="dk1"/>
              </a:solidFill>
              <a:latin typeface="Roboto Mono Medium"/>
              <a:ea typeface="Roboto Mono Medium"/>
              <a:cs typeface="Roboto Mono Medium"/>
              <a:sym typeface="Roboto Mono Medium"/>
            </a:endParaRPr>
          </a:p>
        </p:txBody>
      </p:sp>
      <p:sp>
        <p:nvSpPr>
          <p:cNvPr id="1937" name="Google Shape;1937;p72"/>
          <p:cNvSpPr txBox="1"/>
          <p:nvPr/>
        </p:nvSpPr>
        <p:spPr>
          <a:xfrm>
            <a:off x="4555439" y="3404475"/>
            <a:ext cx="19611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Roboto Mono Medium"/>
                <a:ea typeface="Roboto Mono Medium"/>
                <a:cs typeface="Roboto Mono Medium"/>
                <a:sym typeface="Roboto Mono Medium"/>
              </a:rPr>
              <a:t>Step 03</a:t>
            </a:r>
            <a:endParaRPr sz="2400">
              <a:solidFill>
                <a:schemeClr val="dk1"/>
              </a:solidFill>
              <a:latin typeface="Roboto Mono Medium"/>
              <a:ea typeface="Roboto Mono Medium"/>
              <a:cs typeface="Roboto Mono Medium"/>
              <a:sym typeface="Roboto Mono Medium"/>
            </a:endParaRPr>
          </a:p>
        </p:txBody>
      </p:sp>
      <p:sp>
        <p:nvSpPr>
          <p:cNvPr id="1938" name="Google Shape;1938;p72"/>
          <p:cNvSpPr txBox="1"/>
          <p:nvPr/>
        </p:nvSpPr>
        <p:spPr>
          <a:xfrm>
            <a:off x="4555408" y="3690824"/>
            <a:ext cx="19611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1939" name="Google Shape;1939;p72"/>
          <p:cNvSpPr/>
          <p:nvPr/>
        </p:nvSpPr>
        <p:spPr>
          <a:xfrm rot="2700000">
            <a:off x="1594736" y="2846118"/>
            <a:ext cx="225284" cy="22528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2"/>
          <p:cNvSpPr/>
          <p:nvPr/>
        </p:nvSpPr>
        <p:spPr>
          <a:xfrm rot="2700000">
            <a:off x="3509036" y="2846118"/>
            <a:ext cx="225284" cy="22528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2"/>
          <p:cNvSpPr/>
          <p:nvPr/>
        </p:nvSpPr>
        <p:spPr>
          <a:xfrm rot="2700000">
            <a:off x="5423336" y="2846118"/>
            <a:ext cx="225284" cy="22528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2"/>
          <p:cNvSpPr/>
          <p:nvPr/>
        </p:nvSpPr>
        <p:spPr>
          <a:xfrm rot="2700000">
            <a:off x="7337636" y="2846118"/>
            <a:ext cx="225284" cy="22528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46"/>
        <p:cNvGrpSpPr/>
        <p:nvPr/>
      </p:nvGrpSpPr>
      <p:grpSpPr>
        <a:xfrm>
          <a:off x="0" y="0"/>
          <a:ext cx="0" cy="0"/>
          <a:chOff x="0" y="0"/>
          <a:chExt cx="0" cy="0"/>
        </a:xfrm>
      </p:grpSpPr>
      <p:sp>
        <p:nvSpPr>
          <p:cNvPr id="1947" name="Google Shape;1947;p7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a:t>
            </a:r>
            <a:r>
              <a:rPr lang="en">
                <a:solidFill>
                  <a:schemeClr val="lt1"/>
                </a:solidFill>
              </a:rPr>
              <a:t>memory</a:t>
            </a:r>
            <a:endParaRPr>
              <a:solidFill>
                <a:schemeClr val="lt1"/>
              </a:solidFill>
            </a:endParaRPr>
          </a:p>
        </p:txBody>
      </p:sp>
      <p:sp>
        <p:nvSpPr>
          <p:cNvPr id="1948" name="Google Shape;1948;p73"/>
          <p:cNvSpPr txBox="1">
            <a:spLocks noGrp="1"/>
          </p:cNvSpPr>
          <p:nvPr>
            <p:ph type="subTitle" idx="4294967295"/>
          </p:nvPr>
        </p:nvSpPr>
        <p:spPr>
          <a:xfrm>
            <a:off x="1185625" y="1842308"/>
            <a:ext cx="2173800" cy="58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949" name="Google Shape;1949;p73"/>
          <p:cNvSpPr txBox="1">
            <a:spLocks noGrp="1"/>
          </p:cNvSpPr>
          <p:nvPr>
            <p:ph type="title" idx="4294967295"/>
          </p:nvPr>
        </p:nvSpPr>
        <p:spPr>
          <a:xfrm>
            <a:off x="1185625" y="1609225"/>
            <a:ext cx="1431900" cy="37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RAM</a:t>
            </a:r>
            <a:endParaRPr sz="2400"/>
          </a:p>
        </p:txBody>
      </p:sp>
      <p:sp>
        <p:nvSpPr>
          <p:cNvPr id="1950" name="Google Shape;1950;p73"/>
          <p:cNvSpPr txBox="1">
            <a:spLocks noGrp="1"/>
          </p:cNvSpPr>
          <p:nvPr>
            <p:ph type="subTitle" idx="4294967295"/>
          </p:nvPr>
        </p:nvSpPr>
        <p:spPr>
          <a:xfrm>
            <a:off x="1185625" y="3873057"/>
            <a:ext cx="2173800" cy="58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Despite being red, Mars is a very cold place</a:t>
            </a:r>
            <a:endParaRPr/>
          </a:p>
        </p:txBody>
      </p:sp>
      <p:sp>
        <p:nvSpPr>
          <p:cNvPr id="1951" name="Google Shape;1951;p73"/>
          <p:cNvSpPr txBox="1">
            <a:spLocks noGrp="1"/>
          </p:cNvSpPr>
          <p:nvPr>
            <p:ph type="title" idx="4294967295"/>
          </p:nvPr>
        </p:nvSpPr>
        <p:spPr>
          <a:xfrm>
            <a:off x="1185625" y="3639976"/>
            <a:ext cx="1431900" cy="37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RWM</a:t>
            </a:r>
            <a:endParaRPr sz="2400"/>
          </a:p>
        </p:txBody>
      </p:sp>
      <p:sp>
        <p:nvSpPr>
          <p:cNvPr id="1952" name="Google Shape;1952;p73"/>
          <p:cNvSpPr txBox="1">
            <a:spLocks noGrp="1"/>
          </p:cNvSpPr>
          <p:nvPr>
            <p:ph type="subTitle" idx="4294967295"/>
          </p:nvPr>
        </p:nvSpPr>
        <p:spPr>
          <a:xfrm>
            <a:off x="1185625" y="2857683"/>
            <a:ext cx="2173800" cy="58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Saturn is a gas giant and has several rings</a:t>
            </a:r>
            <a:endParaRPr/>
          </a:p>
        </p:txBody>
      </p:sp>
      <p:sp>
        <p:nvSpPr>
          <p:cNvPr id="1953" name="Google Shape;1953;p73"/>
          <p:cNvSpPr txBox="1">
            <a:spLocks noGrp="1"/>
          </p:cNvSpPr>
          <p:nvPr>
            <p:ph type="title" idx="4294967295"/>
          </p:nvPr>
        </p:nvSpPr>
        <p:spPr>
          <a:xfrm>
            <a:off x="1185625" y="2624600"/>
            <a:ext cx="1431900" cy="37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ROM</a:t>
            </a:r>
            <a:endParaRPr sz="2400"/>
          </a:p>
        </p:txBody>
      </p:sp>
      <p:sp>
        <p:nvSpPr>
          <p:cNvPr id="1954" name="Google Shape;1954;p73"/>
          <p:cNvSpPr txBox="1">
            <a:spLocks noGrp="1"/>
          </p:cNvSpPr>
          <p:nvPr>
            <p:ph type="title" idx="4294967295"/>
          </p:nvPr>
        </p:nvSpPr>
        <p:spPr>
          <a:xfrm>
            <a:off x="4572000" y="1609225"/>
            <a:ext cx="3852000" cy="37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RAM memory</a:t>
            </a:r>
            <a:endParaRPr sz="2400"/>
          </a:p>
        </p:txBody>
      </p:sp>
      <p:sp>
        <p:nvSpPr>
          <p:cNvPr id="1955" name="Google Shape;1955;p73"/>
          <p:cNvSpPr txBox="1">
            <a:spLocks noGrp="1"/>
          </p:cNvSpPr>
          <p:nvPr>
            <p:ph type="title" idx="4294967295"/>
          </p:nvPr>
        </p:nvSpPr>
        <p:spPr>
          <a:xfrm>
            <a:off x="4572000" y="2168575"/>
            <a:ext cx="854100" cy="37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DIMM</a:t>
            </a:r>
            <a:endParaRPr sz="1800"/>
          </a:p>
        </p:txBody>
      </p:sp>
      <p:sp>
        <p:nvSpPr>
          <p:cNvPr id="1956" name="Google Shape;1956;p73"/>
          <p:cNvSpPr txBox="1">
            <a:spLocks noGrp="1"/>
          </p:cNvSpPr>
          <p:nvPr>
            <p:ph type="title" idx="4294967295"/>
          </p:nvPr>
        </p:nvSpPr>
        <p:spPr>
          <a:xfrm>
            <a:off x="4572000" y="2799833"/>
            <a:ext cx="854100" cy="37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DDR</a:t>
            </a:r>
            <a:endParaRPr sz="1800"/>
          </a:p>
        </p:txBody>
      </p:sp>
      <p:sp>
        <p:nvSpPr>
          <p:cNvPr id="1957" name="Google Shape;1957;p73"/>
          <p:cNvSpPr txBox="1">
            <a:spLocks noGrp="1"/>
          </p:cNvSpPr>
          <p:nvPr>
            <p:ph type="title" idx="4294967295"/>
          </p:nvPr>
        </p:nvSpPr>
        <p:spPr>
          <a:xfrm>
            <a:off x="4572000" y="3431092"/>
            <a:ext cx="854100" cy="37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DDR2</a:t>
            </a:r>
            <a:endParaRPr sz="1800"/>
          </a:p>
        </p:txBody>
      </p:sp>
      <p:sp>
        <p:nvSpPr>
          <p:cNvPr id="1958" name="Google Shape;1958;p73"/>
          <p:cNvSpPr txBox="1">
            <a:spLocks noGrp="1"/>
          </p:cNvSpPr>
          <p:nvPr>
            <p:ph type="title" idx="4294967295"/>
          </p:nvPr>
        </p:nvSpPr>
        <p:spPr>
          <a:xfrm>
            <a:off x="4572000" y="4062350"/>
            <a:ext cx="854100" cy="37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DDR3</a:t>
            </a:r>
            <a:endParaRPr sz="1800"/>
          </a:p>
        </p:txBody>
      </p:sp>
      <p:sp>
        <p:nvSpPr>
          <p:cNvPr id="1959" name="Google Shape;1959;p73"/>
          <p:cNvSpPr txBox="1">
            <a:spLocks noGrp="1"/>
          </p:cNvSpPr>
          <p:nvPr>
            <p:ph type="subTitle" idx="4294967295"/>
          </p:nvPr>
        </p:nvSpPr>
        <p:spPr>
          <a:xfrm>
            <a:off x="6119700" y="2226775"/>
            <a:ext cx="1505100" cy="2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DIP memory</a:t>
            </a:r>
            <a:endParaRPr/>
          </a:p>
        </p:txBody>
      </p:sp>
      <p:sp>
        <p:nvSpPr>
          <p:cNvPr id="1960" name="Google Shape;1960;p73"/>
          <p:cNvSpPr txBox="1">
            <a:spLocks noGrp="1"/>
          </p:cNvSpPr>
          <p:nvPr>
            <p:ph type="subTitle" idx="4294967295"/>
          </p:nvPr>
        </p:nvSpPr>
        <p:spPr>
          <a:xfrm>
            <a:off x="6119700" y="2856842"/>
            <a:ext cx="1505100" cy="2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30 pin SIMM</a:t>
            </a:r>
            <a:endParaRPr/>
          </a:p>
        </p:txBody>
      </p:sp>
      <p:sp>
        <p:nvSpPr>
          <p:cNvPr id="1961" name="Google Shape;1961;p73"/>
          <p:cNvSpPr txBox="1">
            <a:spLocks noGrp="1"/>
          </p:cNvSpPr>
          <p:nvPr>
            <p:ph type="subTitle" idx="4294967295"/>
          </p:nvPr>
        </p:nvSpPr>
        <p:spPr>
          <a:xfrm>
            <a:off x="6119700" y="3486908"/>
            <a:ext cx="1505100" cy="2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72 pin SIMM</a:t>
            </a:r>
            <a:endParaRPr/>
          </a:p>
        </p:txBody>
      </p:sp>
      <p:sp>
        <p:nvSpPr>
          <p:cNvPr id="1962" name="Google Shape;1962;p73"/>
          <p:cNvSpPr txBox="1">
            <a:spLocks noGrp="1"/>
          </p:cNvSpPr>
          <p:nvPr>
            <p:ph type="subTitle" idx="4294967295"/>
          </p:nvPr>
        </p:nvSpPr>
        <p:spPr>
          <a:xfrm>
            <a:off x="6119700" y="4116975"/>
            <a:ext cx="1505100" cy="25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168 pin DIMM</a:t>
            </a:r>
            <a:endParaRPr/>
          </a:p>
        </p:txBody>
      </p:sp>
      <p:cxnSp>
        <p:nvCxnSpPr>
          <p:cNvPr id="1963" name="Google Shape;1963;p73"/>
          <p:cNvCxnSpPr>
            <a:endCxn id="1959" idx="1"/>
          </p:cNvCxnSpPr>
          <p:nvPr/>
        </p:nvCxnSpPr>
        <p:spPr>
          <a:xfrm>
            <a:off x="5426100" y="2353675"/>
            <a:ext cx="693600" cy="0"/>
          </a:xfrm>
          <a:prstGeom prst="straightConnector1">
            <a:avLst/>
          </a:prstGeom>
          <a:noFill/>
          <a:ln w="9525" cap="flat" cmpd="sng">
            <a:solidFill>
              <a:schemeClr val="dk1"/>
            </a:solidFill>
            <a:prstDash val="dot"/>
            <a:round/>
            <a:headEnd type="none" w="med" len="med"/>
            <a:tailEnd type="none" w="med" len="med"/>
          </a:ln>
        </p:spPr>
      </p:cxnSp>
      <p:cxnSp>
        <p:nvCxnSpPr>
          <p:cNvPr id="1964" name="Google Shape;1964;p73"/>
          <p:cNvCxnSpPr>
            <a:stCxn id="1956" idx="3"/>
            <a:endCxn id="1960" idx="1"/>
          </p:cNvCxnSpPr>
          <p:nvPr/>
        </p:nvCxnSpPr>
        <p:spPr>
          <a:xfrm rot="10800000" flipH="1">
            <a:off x="5426100" y="2983733"/>
            <a:ext cx="693600" cy="1200"/>
          </a:xfrm>
          <a:prstGeom prst="straightConnector1">
            <a:avLst/>
          </a:prstGeom>
          <a:noFill/>
          <a:ln w="9525" cap="flat" cmpd="sng">
            <a:solidFill>
              <a:schemeClr val="dk1"/>
            </a:solidFill>
            <a:prstDash val="dot"/>
            <a:round/>
            <a:headEnd type="none" w="med" len="med"/>
            <a:tailEnd type="none" w="med" len="med"/>
          </a:ln>
        </p:spPr>
      </p:cxnSp>
      <p:cxnSp>
        <p:nvCxnSpPr>
          <p:cNvPr id="1965" name="Google Shape;1965;p73"/>
          <p:cNvCxnSpPr>
            <a:stCxn id="1957" idx="3"/>
            <a:endCxn id="1961" idx="1"/>
          </p:cNvCxnSpPr>
          <p:nvPr/>
        </p:nvCxnSpPr>
        <p:spPr>
          <a:xfrm rot="10800000" flipH="1">
            <a:off x="5426100" y="3613792"/>
            <a:ext cx="693600" cy="2400"/>
          </a:xfrm>
          <a:prstGeom prst="straightConnector1">
            <a:avLst/>
          </a:prstGeom>
          <a:noFill/>
          <a:ln w="9525" cap="flat" cmpd="sng">
            <a:solidFill>
              <a:schemeClr val="dk1"/>
            </a:solidFill>
            <a:prstDash val="dot"/>
            <a:round/>
            <a:headEnd type="none" w="med" len="med"/>
            <a:tailEnd type="none" w="med" len="med"/>
          </a:ln>
        </p:spPr>
      </p:cxnSp>
      <p:cxnSp>
        <p:nvCxnSpPr>
          <p:cNvPr id="1966" name="Google Shape;1966;p73"/>
          <p:cNvCxnSpPr>
            <a:stCxn id="1958" idx="3"/>
            <a:endCxn id="1962" idx="1"/>
          </p:cNvCxnSpPr>
          <p:nvPr/>
        </p:nvCxnSpPr>
        <p:spPr>
          <a:xfrm rot="10800000" flipH="1">
            <a:off x="5426100" y="4243850"/>
            <a:ext cx="693600" cy="3600"/>
          </a:xfrm>
          <a:prstGeom prst="straightConnector1">
            <a:avLst/>
          </a:prstGeom>
          <a:noFill/>
          <a:ln w="9525" cap="flat" cmpd="sng">
            <a:solidFill>
              <a:schemeClr val="dk1"/>
            </a:solidFill>
            <a:prstDash val="dot"/>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70"/>
        <p:cNvGrpSpPr/>
        <p:nvPr/>
      </p:nvGrpSpPr>
      <p:grpSpPr>
        <a:xfrm>
          <a:off x="0" y="0"/>
          <a:ext cx="0" cy="0"/>
          <a:chOff x="0" y="0"/>
          <a:chExt cx="0" cy="0"/>
        </a:xfrm>
      </p:grpSpPr>
      <p:sp>
        <p:nvSpPr>
          <p:cNvPr id="1971" name="Google Shape;1971;p7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Equipment </a:t>
            </a:r>
            <a:r>
              <a:rPr lang="en">
                <a:solidFill>
                  <a:schemeClr val="lt1"/>
                </a:solidFill>
              </a:rPr>
              <a:t>you need</a:t>
            </a:r>
            <a:endParaRPr>
              <a:solidFill>
                <a:schemeClr val="lt1"/>
              </a:solidFill>
            </a:endParaRPr>
          </a:p>
        </p:txBody>
      </p:sp>
      <p:graphicFrame>
        <p:nvGraphicFramePr>
          <p:cNvPr id="1972" name="Google Shape;1972;p74"/>
          <p:cNvGraphicFramePr/>
          <p:nvPr/>
        </p:nvGraphicFramePr>
        <p:xfrm>
          <a:off x="1006603" y="1596838"/>
          <a:ext cx="3000000" cy="3000000"/>
        </p:xfrm>
        <a:graphic>
          <a:graphicData uri="http://schemas.openxmlformats.org/drawingml/2006/table">
            <a:tbl>
              <a:tblPr>
                <a:noFill/>
                <a:tableStyleId>{06EEAEB2-9944-4F2E-A2A9-01AE48CA296F}</a:tableStyleId>
              </a:tblPr>
              <a:tblGrid>
                <a:gridCol w="1596250">
                  <a:extLst>
                    <a:ext uri="{9D8B030D-6E8A-4147-A177-3AD203B41FA5}">
                      <a16:colId xmlns:a16="http://schemas.microsoft.com/office/drawing/2014/main" val="20000"/>
                    </a:ext>
                  </a:extLst>
                </a:gridCol>
                <a:gridCol w="1969150">
                  <a:extLst>
                    <a:ext uri="{9D8B030D-6E8A-4147-A177-3AD203B41FA5}">
                      <a16:colId xmlns:a16="http://schemas.microsoft.com/office/drawing/2014/main" val="20001"/>
                    </a:ext>
                  </a:extLst>
                </a:gridCol>
                <a:gridCol w="1782700">
                  <a:extLst>
                    <a:ext uri="{9D8B030D-6E8A-4147-A177-3AD203B41FA5}">
                      <a16:colId xmlns:a16="http://schemas.microsoft.com/office/drawing/2014/main" val="20002"/>
                    </a:ext>
                  </a:extLst>
                </a:gridCol>
                <a:gridCol w="1782700">
                  <a:extLst>
                    <a:ext uri="{9D8B030D-6E8A-4147-A177-3AD203B41FA5}">
                      <a16:colId xmlns:a16="http://schemas.microsoft.com/office/drawing/2014/main" val="20003"/>
                    </a:ext>
                  </a:extLst>
                </a:gridCol>
              </a:tblGrid>
              <a:tr h="242150">
                <a:tc>
                  <a:txBody>
                    <a:bodyPr/>
                    <a:lstStyle/>
                    <a:p>
                      <a:pPr marL="0" lvl="0" indent="0" algn="ctr" rtl="0">
                        <a:spcBef>
                          <a:spcPts val="0"/>
                        </a:spcBef>
                        <a:spcAft>
                          <a:spcPts val="0"/>
                        </a:spcAft>
                        <a:buNone/>
                      </a:pPr>
                      <a:endParaRPr>
                        <a:solidFill>
                          <a:schemeClr val="dk1"/>
                        </a:solidFill>
                        <a:latin typeface="Roboto Mono Medium"/>
                        <a:ea typeface="Roboto Mono Medium"/>
                        <a:cs typeface="Roboto Mono Medium"/>
                        <a:sym typeface="Roboto Mono Medium"/>
                      </a:endParaRPr>
                    </a:p>
                  </a:txBody>
                  <a:tcPr marL="0" marR="91425" marT="0"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Roboto Mono Medium"/>
                          <a:ea typeface="Roboto Mono Medium"/>
                          <a:cs typeface="Roboto Mono Medium"/>
                          <a:sym typeface="Roboto Mono Medium"/>
                        </a:rPr>
                        <a:t>Description</a:t>
                      </a:r>
                      <a:endParaRPr>
                        <a:solidFill>
                          <a:schemeClr val="dk2"/>
                        </a:solidFill>
                        <a:latin typeface="Roboto Mono Medium"/>
                        <a:ea typeface="Roboto Mono Medium"/>
                        <a:cs typeface="Roboto Mono Medium"/>
                        <a:sym typeface="Roboto Mono Medium"/>
                      </a:endParaRPr>
                    </a:p>
                  </a:txBody>
                  <a:tcPr marL="91425" marR="91425" marT="90000"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Roboto Mono Medium"/>
                          <a:ea typeface="Roboto Mono Medium"/>
                          <a:cs typeface="Roboto Mono Medium"/>
                          <a:sym typeface="Roboto Mono Medium"/>
                        </a:rPr>
                        <a:t>Brand</a:t>
                      </a:r>
                      <a:endParaRPr>
                        <a:solidFill>
                          <a:schemeClr val="dk2"/>
                        </a:solidFill>
                        <a:latin typeface="Roboto Mono Medium"/>
                        <a:ea typeface="Roboto Mono Medium"/>
                        <a:cs typeface="Roboto Mono Medium"/>
                        <a:sym typeface="Roboto Mono Medium"/>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Roboto Mono Medium"/>
                          <a:ea typeface="Roboto Mono Medium"/>
                          <a:cs typeface="Roboto Mono Medium"/>
                          <a:sym typeface="Roboto Mono Medium"/>
                        </a:rPr>
                        <a:t>Grading</a:t>
                      </a:r>
                      <a:endParaRPr>
                        <a:solidFill>
                          <a:schemeClr val="dk2"/>
                        </a:solidFill>
                        <a:latin typeface="Roboto Mono Medium"/>
                        <a:ea typeface="Roboto Mono Medium"/>
                        <a:cs typeface="Roboto Mono Medium"/>
                        <a:sym typeface="Roboto Mono Medium"/>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extLst>
                  <a:ext uri="{0D108BD9-81ED-4DB2-BD59-A6C34878D82A}">
                    <a16:rowId xmlns:a16="http://schemas.microsoft.com/office/drawing/2014/main" val="10000"/>
                  </a:ext>
                </a:extLst>
              </a:tr>
              <a:tr h="445625">
                <a:tc>
                  <a:txBody>
                    <a:bodyPr/>
                    <a:lstStyle/>
                    <a:p>
                      <a:pPr marL="0" lvl="0" indent="0" algn="ctr" rtl="0">
                        <a:spcBef>
                          <a:spcPts val="0"/>
                        </a:spcBef>
                        <a:spcAft>
                          <a:spcPts val="0"/>
                        </a:spcAft>
                        <a:buNone/>
                      </a:pPr>
                      <a:r>
                        <a:rPr lang="en" sz="1800">
                          <a:solidFill>
                            <a:schemeClr val="dk2"/>
                          </a:solidFill>
                          <a:latin typeface="Roboto Mono Medium"/>
                          <a:ea typeface="Roboto Mono Medium"/>
                          <a:cs typeface="Roboto Mono Medium"/>
                          <a:sym typeface="Roboto Mono Medium"/>
                        </a:rPr>
                        <a:t>CPU</a:t>
                      </a:r>
                      <a:endParaRPr sz="1800">
                        <a:solidFill>
                          <a:schemeClr val="dk2"/>
                        </a:solidFill>
                        <a:latin typeface="Roboto Mono Medium"/>
                        <a:ea typeface="Roboto Mono Medium"/>
                        <a:cs typeface="Roboto Mono Medium"/>
                        <a:sym typeface="Roboto Mono Medium"/>
                      </a:endParaRPr>
                    </a:p>
                  </a:txBody>
                  <a:tcPr marL="91425" marR="91425" marT="90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Mercury is the closest planet to the Sun</a:t>
                      </a:r>
                      <a:endParaRPr/>
                    </a:p>
                  </a:txBody>
                  <a:tcPr marL="91425" marR="91425" marT="90000"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Pluto</a:t>
                      </a:r>
                      <a:endParaRPr>
                        <a:solidFill>
                          <a:schemeClr val="dk1"/>
                        </a:solidFill>
                        <a:latin typeface="Lato"/>
                        <a:ea typeface="Lato"/>
                        <a:cs typeface="Lato"/>
                        <a:sym typeface="Lato"/>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9/10</a:t>
                      </a:r>
                      <a:endParaRPr>
                        <a:solidFill>
                          <a:schemeClr val="dk1"/>
                        </a:solidFill>
                        <a:latin typeface="Lato"/>
                        <a:ea typeface="Lato"/>
                        <a:cs typeface="Lato"/>
                        <a:sym typeface="Lato"/>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1"/>
                  </a:ext>
                </a:extLst>
              </a:tr>
              <a:tr h="445625">
                <a:tc>
                  <a:txBody>
                    <a:bodyPr/>
                    <a:lstStyle/>
                    <a:p>
                      <a:pPr marL="0" lvl="0" indent="0" algn="ctr" rtl="0">
                        <a:spcBef>
                          <a:spcPts val="0"/>
                        </a:spcBef>
                        <a:spcAft>
                          <a:spcPts val="0"/>
                        </a:spcAft>
                        <a:buNone/>
                      </a:pPr>
                      <a:r>
                        <a:rPr lang="en" sz="1800">
                          <a:solidFill>
                            <a:schemeClr val="dk2"/>
                          </a:solidFill>
                          <a:latin typeface="Roboto Mono Medium"/>
                          <a:ea typeface="Roboto Mono Medium"/>
                          <a:cs typeface="Roboto Mono Medium"/>
                          <a:sym typeface="Roboto Mono Medium"/>
                        </a:rPr>
                        <a:t>Hard drive</a:t>
                      </a:r>
                      <a:endParaRPr sz="1800">
                        <a:solidFill>
                          <a:schemeClr val="dk2"/>
                        </a:solidFill>
                        <a:latin typeface="Roboto Mono Medium"/>
                        <a:ea typeface="Roboto Mono Medium"/>
                        <a:cs typeface="Roboto Mono Medium"/>
                        <a:sym typeface="Roboto Mono Medium"/>
                      </a:endParaRPr>
                    </a:p>
                  </a:txBody>
                  <a:tcPr marL="91425" marR="91425" marT="90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Despite being red, Mars is a cold place</a:t>
                      </a:r>
                      <a:endParaRPr/>
                    </a:p>
                  </a:txBody>
                  <a:tcPr marL="91425" marR="91425" marT="90000"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Saturn</a:t>
                      </a:r>
                      <a:endParaRPr>
                        <a:solidFill>
                          <a:schemeClr val="dk1"/>
                        </a:solidFill>
                        <a:latin typeface="Lato"/>
                        <a:ea typeface="Lato"/>
                        <a:cs typeface="Lato"/>
                        <a:sym typeface="Lato"/>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9/10</a:t>
                      </a:r>
                      <a:endParaRPr>
                        <a:solidFill>
                          <a:schemeClr val="dk1"/>
                        </a:solidFill>
                        <a:latin typeface="Lato"/>
                        <a:ea typeface="Lato"/>
                        <a:cs typeface="Lato"/>
                        <a:sym typeface="Lato"/>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2"/>
                  </a:ext>
                </a:extLst>
              </a:tr>
              <a:tr h="445625">
                <a:tc>
                  <a:txBody>
                    <a:bodyPr/>
                    <a:lstStyle/>
                    <a:p>
                      <a:pPr marL="0" lvl="0" indent="0" algn="ctr" rtl="0">
                        <a:spcBef>
                          <a:spcPts val="0"/>
                        </a:spcBef>
                        <a:spcAft>
                          <a:spcPts val="0"/>
                        </a:spcAft>
                        <a:buNone/>
                      </a:pPr>
                      <a:r>
                        <a:rPr lang="en" sz="1800">
                          <a:solidFill>
                            <a:schemeClr val="dk2"/>
                          </a:solidFill>
                          <a:latin typeface="Roboto Mono Medium"/>
                          <a:ea typeface="Roboto Mono Medium"/>
                          <a:cs typeface="Roboto Mono Medium"/>
                          <a:sym typeface="Roboto Mono Medium"/>
                        </a:rPr>
                        <a:t>Mouse</a:t>
                      </a:r>
                      <a:endParaRPr sz="1800">
                        <a:solidFill>
                          <a:schemeClr val="dk2"/>
                        </a:solidFill>
                        <a:latin typeface="Roboto Mono Medium"/>
                        <a:ea typeface="Roboto Mono Medium"/>
                        <a:cs typeface="Roboto Mono Medium"/>
                        <a:sym typeface="Roboto Mono Medium"/>
                      </a:endParaRPr>
                    </a:p>
                  </a:txBody>
                  <a:tcPr marL="91425" marR="91425" marT="90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Saturn was named after a Roman god</a:t>
                      </a:r>
                      <a:endParaRPr/>
                    </a:p>
                  </a:txBody>
                  <a:tcPr marL="91425" marR="91425" marT="90000"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Ceres</a:t>
                      </a:r>
                      <a:endParaRPr>
                        <a:solidFill>
                          <a:schemeClr val="dk1"/>
                        </a:solidFill>
                        <a:latin typeface="Lato"/>
                        <a:ea typeface="Lato"/>
                        <a:cs typeface="Lato"/>
                        <a:sym typeface="Lato"/>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10/10</a:t>
                      </a:r>
                      <a:endParaRPr>
                        <a:solidFill>
                          <a:schemeClr val="dk1"/>
                        </a:solidFill>
                        <a:latin typeface="Lato"/>
                        <a:ea typeface="Lato"/>
                        <a:cs typeface="Lato"/>
                        <a:sym typeface="Lato"/>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3"/>
                  </a:ext>
                </a:extLst>
              </a:tr>
              <a:tr h="445625">
                <a:tc>
                  <a:txBody>
                    <a:bodyPr/>
                    <a:lstStyle/>
                    <a:p>
                      <a:pPr marL="0" lvl="0" indent="0" algn="ctr" rtl="0">
                        <a:spcBef>
                          <a:spcPts val="0"/>
                        </a:spcBef>
                        <a:spcAft>
                          <a:spcPts val="0"/>
                        </a:spcAft>
                        <a:buNone/>
                      </a:pPr>
                      <a:r>
                        <a:rPr lang="en" sz="1800">
                          <a:solidFill>
                            <a:schemeClr val="dk2"/>
                          </a:solidFill>
                          <a:latin typeface="Roboto Mono Medium"/>
                          <a:ea typeface="Roboto Mono Medium"/>
                          <a:cs typeface="Roboto Mono Medium"/>
                          <a:sym typeface="Roboto Mono Medium"/>
                        </a:rPr>
                        <a:t>Tablet</a:t>
                      </a:r>
                      <a:endParaRPr sz="1800">
                        <a:solidFill>
                          <a:schemeClr val="dk2"/>
                        </a:solidFill>
                        <a:latin typeface="Roboto Mono Medium"/>
                        <a:ea typeface="Roboto Mono Medium"/>
                        <a:cs typeface="Roboto Mono Medium"/>
                        <a:sym typeface="Roboto Mono Medium"/>
                      </a:endParaRPr>
                    </a:p>
                  </a:txBody>
                  <a:tcPr marL="91425" marR="91425" marT="90000"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1"/>
                      </a:solidFill>
                      <a:prstDash val="dot"/>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a:txBody>
                  <a:tcPr marL="91425" marR="91425" marT="90000"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9525" cap="flat" cmpd="sng">
                      <a:solidFill>
                        <a:schemeClr val="dk1"/>
                      </a:solidFill>
                      <a:prstDash val="dot"/>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Mars</a:t>
                      </a:r>
                      <a:endParaRPr>
                        <a:solidFill>
                          <a:schemeClr val="dk1"/>
                        </a:solidFill>
                        <a:latin typeface="Lato"/>
                        <a:ea typeface="Lato"/>
                        <a:cs typeface="Lato"/>
                        <a:sym typeface="Lato"/>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9525" cap="flat" cmpd="sng">
                      <a:solidFill>
                        <a:schemeClr val="dk1"/>
                      </a:solidFill>
                      <a:prstDash val="dot"/>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8/10</a:t>
                      </a:r>
                      <a:endParaRPr>
                        <a:solidFill>
                          <a:schemeClr val="dk1"/>
                        </a:solidFill>
                        <a:latin typeface="Lato"/>
                        <a:ea typeface="Lato"/>
                        <a:cs typeface="Lato"/>
                        <a:sym typeface="Lato"/>
                      </a:endParaRPr>
                    </a:p>
                  </a:txBody>
                  <a:tcPr marL="91425" marR="91425" marT="90000"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1"/>
                      </a:solidFill>
                      <a:prstDash val="dot"/>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76"/>
        <p:cNvGrpSpPr/>
        <p:nvPr/>
      </p:nvGrpSpPr>
      <p:grpSpPr>
        <a:xfrm>
          <a:off x="0" y="0"/>
          <a:ext cx="0" cy="0"/>
          <a:chOff x="0" y="0"/>
          <a:chExt cx="0" cy="0"/>
        </a:xfrm>
      </p:grpSpPr>
      <p:sp>
        <p:nvSpPr>
          <p:cNvPr id="1977" name="Google Shape;1977;p7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Technology </a:t>
            </a:r>
            <a:r>
              <a:rPr lang="en">
                <a:solidFill>
                  <a:schemeClr val="lt1"/>
                </a:solidFill>
              </a:rPr>
              <a:t>courses</a:t>
            </a:r>
            <a:endParaRPr>
              <a:solidFill>
                <a:schemeClr val="lt1"/>
              </a:solidFill>
            </a:endParaRPr>
          </a:p>
        </p:txBody>
      </p:sp>
      <p:sp>
        <p:nvSpPr>
          <p:cNvPr id="1978" name="Google Shape;1978;p75"/>
          <p:cNvSpPr txBox="1"/>
          <p:nvPr/>
        </p:nvSpPr>
        <p:spPr>
          <a:xfrm>
            <a:off x="724200" y="4350550"/>
            <a:ext cx="7704000" cy="28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latin typeface="Lato"/>
                <a:ea typeface="Lato"/>
                <a:cs typeface="Lato"/>
                <a:sym typeface="Lato"/>
              </a:rPr>
              <a:t>Follow the link in the graph to modify its data and then paste the new one here. </a:t>
            </a:r>
            <a:r>
              <a:rPr lang="en" sz="1200" b="1">
                <a:solidFill>
                  <a:schemeClr val="dk1"/>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200">
              <a:solidFill>
                <a:schemeClr val="dk1"/>
              </a:solidFill>
              <a:latin typeface="Lato"/>
              <a:ea typeface="Lato"/>
              <a:cs typeface="Lato"/>
              <a:sym typeface="Lato"/>
            </a:endParaRPr>
          </a:p>
        </p:txBody>
      </p:sp>
      <p:sp>
        <p:nvSpPr>
          <p:cNvPr id="1979" name="Google Shape;1979;p75"/>
          <p:cNvSpPr txBox="1"/>
          <p:nvPr/>
        </p:nvSpPr>
        <p:spPr>
          <a:xfrm>
            <a:off x="6062715" y="1603333"/>
            <a:ext cx="2113200" cy="534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1980" name="Google Shape;1980;p75"/>
          <p:cNvSpPr txBox="1"/>
          <p:nvPr/>
        </p:nvSpPr>
        <p:spPr>
          <a:xfrm>
            <a:off x="6062715" y="1314225"/>
            <a:ext cx="2113200" cy="42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Roboto Mono Medium"/>
                <a:ea typeface="Roboto Mono Medium"/>
                <a:cs typeface="Roboto Mono Medium"/>
                <a:sym typeface="Roboto Mono Medium"/>
              </a:rPr>
              <a:t>Mercury</a:t>
            </a:r>
            <a:endParaRPr sz="2400">
              <a:solidFill>
                <a:schemeClr val="dk1"/>
              </a:solidFill>
              <a:latin typeface="Roboto Mono Medium"/>
              <a:ea typeface="Roboto Mono Medium"/>
              <a:cs typeface="Roboto Mono Medium"/>
              <a:sym typeface="Roboto Mono Medium"/>
            </a:endParaRPr>
          </a:p>
        </p:txBody>
      </p:sp>
      <p:sp>
        <p:nvSpPr>
          <p:cNvPr id="1981" name="Google Shape;1981;p75"/>
          <p:cNvSpPr txBox="1"/>
          <p:nvPr/>
        </p:nvSpPr>
        <p:spPr>
          <a:xfrm>
            <a:off x="6062715" y="2342476"/>
            <a:ext cx="2113200" cy="42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Roboto Mono Medium"/>
                <a:ea typeface="Roboto Mono Medium"/>
                <a:cs typeface="Roboto Mono Medium"/>
                <a:sym typeface="Roboto Mono Medium"/>
              </a:rPr>
              <a:t>Mars</a:t>
            </a:r>
            <a:endParaRPr sz="2400">
              <a:solidFill>
                <a:schemeClr val="dk1"/>
              </a:solidFill>
              <a:latin typeface="Roboto Mono Medium"/>
              <a:ea typeface="Roboto Mono Medium"/>
              <a:cs typeface="Roboto Mono Medium"/>
              <a:sym typeface="Roboto Mono Medium"/>
            </a:endParaRPr>
          </a:p>
        </p:txBody>
      </p:sp>
      <p:sp>
        <p:nvSpPr>
          <p:cNvPr id="1982" name="Google Shape;1982;p75"/>
          <p:cNvSpPr txBox="1"/>
          <p:nvPr/>
        </p:nvSpPr>
        <p:spPr>
          <a:xfrm>
            <a:off x="6062715" y="2631582"/>
            <a:ext cx="2113200" cy="534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Despite being red,</a:t>
            </a:r>
            <a:br>
              <a:rPr lang="en">
                <a:solidFill>
                  <a:schemeClr val="dk1"/>
                </a:solidFill>
                <a:latin typeface="Lato"/>
                <a:ea typeface="Lato"/>
                <a:cs typeface="Lato"/>
                <a:sym typeface="Lato"/>
              </a:rPr>
            </a:br>
            <a:r>
              <a:rPr lang="en">
                <a:solidFill>
                  <a:schemeClr val="dk1"/>
                </a:solidFill>
                <a:latin typeface="Lato"/>
                <a:ea typeface="Lato"/>
                <a:cs typeface="Lato"/>
                <a:sym typeface="Lato"/>
              </a:rPr>
              <a:t>Mars is a cold place</a:t>
            </a:r>
            <a:endParaRPr>
              <a:solidFill>
                <a:schemeClr val="dk1"/>
              </a:solidFill>
              <a:latin typeface="Lato"/>
              <a:ea typeface="Lato"/>
              <a:cs typeface="Lato"/>
              <a:sym typeface="Lato"/>
            </a:endParaRPr>
          </a:p>
        </p:txBody>
      </p:sp>
      <p:sp>
        <p:nvSpPr>
          <p:cNvPr id="1983" name="Google Shape;1983;p75"/>
          <p:cNvSpPr txBox="1"/>
          <p:nvPr/>
        </p:nvSpPr>
        <p:spPr>
          <a:xfrm>
            <a:off x="6062715" y="3370725"/>
            <a:ext cx="2113200" cy="42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Roboto Mono Medium"/>
                <a:ea typeface="Roboto Mono Medium"/>
                <a:cs typeface="Roboto Mono Medium"/>
                <a:sym typeface="Roboto Mono Medium"/>
              </a:rPr>
              <a:t>Saturn</a:t>
            </a:r>
            <a:endParaRPr sz="2400">
              <a:solidFill>
                <a:schemeClr val="dk1"/>
              </a:solidFill>
              <a:latin typeface="Roboto Mono Medium"/>
              <a:ea typeface="Roboto Mono Medium"/>
              <a:cs typeface="Roboto Mono Medium"/>
              <a:sym typeface="Roboto Mono Medium"/>
            </a:endParaRPr>
          </a:p>
        </p:txBody>
      </p:sp>
      <p:sp>
        <p:nvSpPr>
          <p:cNvPr id="1984" name="Google Shape;1984;p75"/>
          <p:cNvSpPr txBox="1"/>
          <p:nvPr/>
        </p:nvSpPr>
        <p:spPr>
          <a:xfrm>
            <a:off x="6062715" y="3659831"/>
            <a:ext cx="2113200" cy="534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Lato"/>
                <a:ea typeface="Lato"/>
                <a:cs typeface="Lato"/>
                <a:sym typeface="Lato"/>
              </a:rPr>
              <a:t>Saturn is composed of hydrogen and helium</a:t>
            </a:r>
            <a:endParaRPr>
              <a:solidFill>
                <a:schemeClr val="dk1"/>
              </a:solidFill>
              <a:latin typeface="Lato"/>
              <a:ea typeface="Lato"/>
              <a:cs typeface="Lato"/>
              <a:sym typeface="Lato"/>
            </a:endParaRPr>
          </a:p>
        </p:txBody>
      </p:sp>
      <p:sp>
        <p:nvSpPr>
          <p:cNvPr id="1985" name="Google Shape;1985;p75"/>
          <p:cNvSpPr/>
          <p:nvPr/>
        </p:nvSpPr>
        <p:spPr>
          <a:xfrm flipH="1">
            <a:off x="8279700" y="1629050"/>
            <a:ext cx="144300" cy="144300"/>
          </a:xfrm>
          <a:prstGeom prst="ellipse">
            <a:avLst/>
          </a:prstGeom>
          <a:solidFill>
            <a:srgbClr val="6FF0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5"/>
          <p:cNvSpPr/>
          <p:nvPr/>
        </p:nvSpPr>
        <p:spPr>
          <a:xfrm flipH="1">
            <a:off x="8279700" y="2642538"/>
            <a:ext cx="144300" cy="144300"/>
          </a:xfrm>
          <a:prstGeom prst="ellipse">
            <a:avLst/>
          </a:prstGeom>
          <a:solidFill>
            <a:srgbClr val="CBE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5"/>
          <p:cNvSpPr/>
          <p:nvPr/>
        </p:nvSpPr>
        <p:spPr>
          <a:xfrm flipH="1">
            <a:off x="8279700" y="3656025"/>
            <a:ext cx="144300" cy="144300"/>
          </a:xfrm>
          <a:prstGeom prst="ellipse">
            <a:avLst/>
          </a:prstGeom>
          <a:solidFill>
            <a:srgbClr val="DB25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88" name="Google Shape;1988;p75" title="Gráfico">
            <a:hlinkClick r:id="rId4"/>
          </p:cNvPr>
          <p:cNvPicPr preferRelativeResize="0"/>
          <p:nvPr/>
        </p:nvPicPr>
        <p:blipFill>
          <a:blip r:embed="rId5">
            <a:alphaModFix/>
          </a:blip>
          <a:stretch>
            <a:fillRect/>
          </a:stretch>
        </p:blipFill>
        <p:spPr>
          <a:xfrm>
            <a:off x="724200" y="1279300"/>
            <a:ext cx="4897278" cy="30281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sp>
        <p:nvSpPr>
          <p:cNvPr id="1993" name="Google Shape;1993;p7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t>
            </a:r>
            <a:r>
              <a:rPr lang="en">
                <a:solidFill>
                  <a:schemeClr val="lt1"/>
                </a:solidFill>
              </a:rPr>
              <a:t>team</a:t>
            </a:r>
            <a:endParaRPr>
              <a:solidFill>
                <a:schemeClr val="lt1"/>
              </a:solidFill>
            </a:endParaRPr>
          </a:p>
        </p:txBody>
      </p:sp>
      <p:sp>
        <p:nvSpPr>
          <p:cNvPr id="1994" name="Google Shape;1994;p76"/>
          <p:cNvSpPr txBox="1">
            <a:spLocks noGrp="1"/>
          </p:cNvSpPr>
          <p:nvPr>
            <p:ph type="subTitle" idx="1"/>
          </p:nvPr>
        </p:nvSpPr>
        <p:spPr>
          <a:xfrm>
            <a:off x="2135775" y="2003260"/>
            <a:ext cx="2693700" cy="53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995" name="Google Shape;1995;p76"/>
          <p:cNvSpPr txBox="1">
            <a:spLocks noGrp="1"/>
          </p:cNvSpPr>
          <p:nvPr>
            <p:ph type="subTitle" idx="2"/>
          </p:nvPr>
        </p:nvSpPr>
        <p:spPr>
          <a:xfrm>
            <a:off x="4314525" y="3544310"/>
            <a:ext cx="2693700" cy="5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a:t>
            </a:r>
            <a:endParaRPr/>
          </a:p>
        </p:txBody>
      </p:sp>
      <p:sp>
        <p:nvSpPr>
          <p:cNvPr id="1996" name="Google Shape;1996;p76"/>
          <p:cNvSpPr txBox="1">
            <a:spLocks noGrp="1"/>
          </p:cNvSpPr>
          <p:nvPr>
            <p:ph type="subTitle" idx="3"/>
          </p:nvPr>
        </p:nvSpPr>
        <p:spPr>
          <a:xfrm>
            <a:off x="2135775" y="1674625"/>
            <a:ext cx="2693700" cy="47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Elena James</a:t>
            </a:r>
            <a:endParaRPr/>
          </a:p>
        </p:txBody>
      </p:sp>
      <p:sp>
        <p:nvSpPr>
          <p:cNvPr id="1997" name="Google Shape;1997;p76"/>
          <p:cNvSpPr txBox="1">
            <a:spLocks noGrp="1"/>
          </p:cNvSpPr>
          <p:nvPr>
            <p:ph type="subTitle" idx="4"/>
          </p:nvPr>
        </p:nvSpPr>
        <p:spPr>
          <a:xfrm>
            <a:off x="4314525" y="3215675"/>
            <a:ext cx="2693700" cy="47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John Doe</a:t>
            </a:r>
            <a:endParaRPr/>
          </a:p>
        </p:txBody>
      </p:sp>
      <p:pic>
        <p:nvPicPr>
          <p:cNvPr id="1998" name="Google Shape;1998;p76"/>
          <p:cNvPicPr preferRelativeResize="0"/>
          <p:nvPr/>
        </p:nvPicPr>
        <p:blipFill rotWithShape="1">
          <a:blip r:embed="rId3">
            <a:alphaModFix/>
          </a:blip>
          <a:srcRect t="8574" r="21978" b="13404"/>
          <a:stretch/>
        </p:blipFill>
        <p:spPr>
          <a:xfrm>
            <a:off x="4981875" y="1531425"/>
            <a:ext cx="1756317" cy="1170425"/>
          </a:xfrm>
          <a:prstGeom prst="rect">
            <a:avLst/>
          </a:prstGeom>
          <a:noFill/>
          <a:ln>
            <a:noFill/>
          </a:ln>
        </p:spPr>
      </p:pic>
      <p:pic>
        <p:nvPicPr>
          <p:cNvPr id="1999" name="Google Shape;1999;p76"/>
          <p:cNvPicPr preferRelativeResize="0"/>
          <p:nvPr/>
        </p:nvPicPr>
        <p:blipFill rotWithShape="1">
          <a:blip r:embed="rId4">
            <a:alphaModFix/>
          </a:blip>
          <a:srcRect l="8024" t="8024" r="8033" b="8033"/>
          <a:stretch/>
        </p:blipFill>
        <p:spPr>
          <a:xfrm>
            <a:off x="2405806" y="3055175"/>
            <a:ext cx="1756317" cy="1170425"/>
          </a:xfrm>
          <a:prstGeom prst="rect">
            <a:avLst/>
          </a:prstGeom>
          <a:noFill/>
          <a:ln>
            <a:noFill/>
          </a:ln>
        </p:spPr>
      </p:pic>
      <p:sp>
        <p:nvSpPr>
          <p:cNvPr id="2000" name="Google Shape;2000;p76"/>
          <p:cNvSpPr/>
          <p:nvPr/>
        </p:nvSpPr>
        <p:spPr>
          <a:xfrm>
            <a:off x="8142200" y="1061488"/>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6"/>
          <p:cNvSpPr/>
          <p:nvPr/>
        </p:nvSpPr>
        <p:spPr>
          <a:xfrm>
            <a:off x="8082950" y="1250613"/>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6"/>
          <p:cNvSpPr/>
          <p:nvPr/>
        </p:nvSpPr>
        <p:spPr>
          <a:xfrm flipH="1">
            <a:off x="7523850" y="3887325"/>
            <a:ext cx="152400" cy="15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3" name="Google Shape;2003;p76"/>
          <p:cNvCxnSpPr/>
          <p:nvPr/>
        </p:nvCxnSpPr>
        <p:spPr>
          <a:xfrm rot="10800000">
            <a:off x="7600100" y="2711025"/>
            <a:ext cx="0" cy="1062000"/>
          </a:xfrm>
          <a:prstGeom prst="straightConnector1">
            <a:avLst/>
          </a:prstGeom>
          <a:noFill/>
          <a:ln w="9525" cap="flat" cmpd="sng">
            <a:solidFill>
              <a:schemeClr val="accent3"/>
            </a:solidFill>
            <a:prstDash val="dot"/>
            <a:round/>
            <a:headEnd type="none" w="med" len="med"/>
            <a:tailEnd type="none" w="med" len="med"/>
          </a:ln>
        </p:spPr>
      </p:cxnSp>
      <p:sp>
        <p:nvSpPr>
          <p:cNvPr id="2004" name="Google Shape;2004;p76"/>
          <p:cNvSpPr/>
          <p:nvPr/>
        </p:nvSpPr>
        <p:spPr>
          <a:xfrm flipH="1">
            <a:off x="7568153" y="4144801"/>
            <a:ext cx="63600" cy="6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6"/>
          <p:cNvSpPr/>
          <p:nvPr/>
        </p:nvSpPr>
        <p:spPr>
          <a:xfrm flipH="1">
            <a:off x="1505925" y="1932800"/>
            <a:ext cx="152400" cy="15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6" name="Google Shape;2006;p76"/>
          <p:cNvCxnSpPr/>
          <p:nvPr/>
        </p:nvCxnSpPr>
        <p:spPr>
          <a:xfrm rot="10800000">
            <a:off x="1582175" y="756500"/>
            <a:ext cx="0" cy="1062000"/>
          </a:xfrm>
          <a:prstGeom prst="straightConnector1">
            <a:avLst/>
          </a:prstGeom>
          <a:noFill/>
          <a:ln w="9525" cap="flat" cmpd="sng">
            <a:solidFill>
              <a:schemeClr val="accent3"/>
            </a:solidFill>
            <a:prstDash val="dot"/>
            <a:round/>
            <a:headEnd type="none" w="med" len="med"/>
            <a:tailEnd type="none" w="med" len="med"/>
          </a:ln>
        </p:spPr>
      </p:cxnSp>
      <p:sp>
        <p:nvSpPr>
          <p:cNvPr id="2007" name="Google Shape;2007;p76"/>
          <p:cNvSpPr/>
          <p:nvPr/>
        </p:nvSpPr>
        <p:spPr>
          <a:xfrm flipH="1">
            <a:off x="1550228" y="2190276"/>
            <a:ext cx="63600" cy="6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6"/>
          <p:cNvSpPr/>
          <p:nvPr/>
        </p:nvSpPr>
        <p:spPr>
          <a:xfrm>
            <a:off x="992725" y="3887313"/>
            <a:ext cx="83100" cy="831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6"/>
          <p:cNvSpPr/>
          <p:nvPr/>
        </p:nvSpPr>
        <p:spPr>
          <a:xfrm>
            <a:off x="933475" y="4076438"/>
            <a:ext cx="201600" cy="2016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013"/>
        <p:cNvGrpSpPr/>
        <p:nvPr/>
      </p:nvGrpSpPr>
      <p:grpSpPr>
        <a:xfrm>
          <a:off x="0" y="0"/>
          <a:ext cx="0" cy="0"/>
          <a:chOff x="0" y="0"/>
          <a:chExt cx="0" cy="0"/>
        </a:xfrm>
      </p:grpSpPr>
      <p:sp>
        <p:nvSpPr>
          <p:cNvPr id="2014" name="Google Shape;2014;p77"/>
          <p:cNvSpPr txBox="1">
            <a:spLocks noGrp="1"/>
          </p:cNvSpPr>
          <p:nvPr>
            <p:ph type="subTitle" idx="1"/>
          </p:nvPr>
        </p:nvSpPr>
        <p:spPr>
          <a:xfrm>
            <a:off x="4568825" y="1527900"/>
            <a:ext cx="3852000" cy="107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Do you have any questions?</a:t>
            </a:r>
            <a:endParaRPr dirty="0"/>
          </a:p>
          <a:p>
            <a:pPr marL="0" lvl="0" indent="0" algn="ctr" rtl="0">
              <a:spcBef>
                <a:spcPts val="0"/>
              </a:spcBef>
              <a:spcAft>
                <a:spcPts val="0"/>
              </a:spcAft>
              <a:buClr>
                <a:schemeClr val="dk1"/>
              </a:buClr>
              <a:buSzPts val="1100"/>
              <a:buFont typeface="Arial"/>
              <a:buNone/>
            </a:pPr>
            <a:r>
              <a:rPr lang="en" dirty="0" err="1"/>
              <a:t>addyouremail@freepik.com</a:t>
            </a:r>
            <a:endParaRPr dirty="0"/>
          </a:p>
          <a:p>
            <a:pPr marL="0" lvl="0" indent="0" algn="ctr" rtl="0">
              <a:spcBef>
                <a:spcPts val="0"/>
              </a:spcBef>
              <a:spcAft>
                <a:spcPts val="0"/>
              </a:spcAft>
              <a:buClr>
                <a:schemeClr val="dk1"/>
              </a:buClr>
              <a:buSzPts val="1100"/>
              <a:buFont typeface="Arial"/>
              <a:buNone/>
            </a:pPr>
            <a:r>
              <a:rPr lang="en" dirty="0"/>
              <a:t>+91 620 421 838</a:t>
            </a:r>
            <a:endParaRPr dirty="0"/>
          </a:p>
          <a:p>
            <a:pPr marL="0" lvl="0" indent="0" algn="ctr" rtl="0">
              <a:spcBef>
                <a:spcPts val="0"/>
              </a:spcBef>
              <a:spcAft>
                <a:spcPts val="0"/>
              </a:spcAft>
              <a:buNone/>
            </a:pPr>
            <a:r>
              <a:rPr lang="en" b="1" dirty="0" err="1"/>
              <a:t>yourwebsite.com</a:t>
            </a:r>
            <a:endParaRPr dirty="0"/>
          </a:p>
        </p:txBody>
      </p:sp>
      <p:grpSp>
        <p:nvGrpSpPr>
          <p:cNvPr id="2015" name="Google Shape;2015;p77"/>
          <p:cNvGrpSpPr/>
          <p:nvPr/>
        </p:nvGrpSpPr>
        <p:grpSpPr>
          <a:xfrm>
            <a:off x="5980977" y="2834740"/>
            <a:ext cx="1027628" cy="274781"/>
            <a:chOff x="5980977" y="2872476"/>
            <a:chExt cx="1027628" cy="274781"/>
          </a:xfrm>
        </p:grpSpPr>
        <p:grpSp>
          <p:nvGrpSpPr>
            <p:cNvPr id="2016" name="Google Shape;2016;p77"/>
            <p:cNvGrpSpPr/>
            <p:nvPr/>
          </p:nvGrpSpPr>
          <p:grpSpPr>
            <a:xfrm>
              <a:off x="6733825" y="2872476"/>
              <a:ext cx="274780" cy="274780"/>
              <a:chOff x="1379798" y="1723250"/>
              <a:chExt cx="397887" cy="397887"/>
            </a:xfrm>
          </p:grpSpPr>
          <p:sp>
            <p:nvSpPr>
              <p:cNvPr id="2017" name="Google Shape;2017;p7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8" name="Google Shape;2018;p7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9" name="Google Shape;2019;p7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20" name="Google Shape;2020;p7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021" name="Google Shape;2021;p77"/>
            <p:cNvGrpSpPr/>
            <p:nvPr/>
          </p:nvGrpSpPr>
          <p:grpSpPr>
            <a:xfrm>
              <a:off x="5980977" y="2872476"/>
              <a:ext cx="274795" cy="274780"/>
              <a:chOff x="266768" y="1721375"/>
              <a:chExt cx="397907" cy="397887"/>
            </a:xfrm>
          </p:grpSpPr>
          <p:sp>
            <p:nvSpPr>
              <p:cNvPr id="2022" name="Google Shape;2022;p7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23" name="Google Shape;2023;p7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024" name="Google Shape;2024;p77"/>
            <p:cNvGrpSpPr/>
            <p:nvPr/>
          </p:nvGrpSpPr>
          <p:grpSpPr>
            <a:xfrm>
              <a:off x="6357414" y="2872476"/>
              <a:ext cx="274766" cy="274780"/>
              <a:chOff x="864491" y="1723250"/>
              <a:chExt cx="397866" cy="397887"/>
            </a:xfrm>
          </p:grpSpPr>
          <p:sp>
            <p:nvSpPr>
              <p:cNvPr id="2025" name="Google Shape;2025;p7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26" name="Google Shape;2026;p7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27" name="Google Shape;2027;p7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sp>
        <p:nvSpPr>
          <p:cNvPr id="2028" name="Google Shape;2028;p77"/>
          <p:cNvSpPr txBox="1">
            <a:spLocks noGrp="1"/>
          </p:cNvSpPr>
          <p:nvPr>
            <p:ph type="ctrTitle"/>
          </p:nvPr>
        </p:nvSpPr>
        <p:spPr>
          <a:xfrm flipH="1">
            <a:off x="4575175" y="711688"/>
            <a:ext cx="3852000" cy="8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r>
              <a:rPr lang="en">
                <a:solidFill>
                  <a:schemeClr val="lt1"/>
                </a:solidFill>
              </a:rPr>
              <a:t>!</a:t>
            </a:r>
            <a:endParaRPr>
              <a:solidFill>
                <a:schemeClr val="lt1"/>
              </a:solidFill>
            </a:endParaRPr>
          </a:p>
        </p:txBody>
      </p:sp>
      <p:sp>
        <p:nvSpPr>
          <p:cNvPr id="2030" name="Google Shape;2030;p77"/>
          <p:cNvSpPr/>
          <p:nvPr/>
        </p:nvSpPr>
        <p:spPr>
          <a:xfrm flipH="1">
            <a:off x="1260550" y="1444450"/>
            <a:ext cx="119100" cy="119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7"/>
          <p:cNvSpPr/>
          <p:nvPr/>
        </p:nvSpPr>
        <p:spPr>
          <a:xfrm flipH="1">
            <a:off x="1248000" y="1172850"/>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7"/>
          <p:cNvSpPr/>
          <p:nvPr/>
        </p:nvSpPr>
        <p:spPr>
          <a:xfrm>
            <a:off x="1478950" y="4316738"/>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33" name="Google Shape;2033;p77"/>
          <p:cNvCxnSpPr/>
          <p:nvPr/>
        </p:nvCxnSpPr>
        <p:spPr>
          <a:xfrm rot="10800000">
            <a:off x="1098850" y="3728450"/>
            <a:ext cx="0" cy="438000"/>
          </a:xfrm>
          <a:prstGeom prst="straightConnector1">
            <a:avLst/>
          </a:prstGeom>
          <a:noFill/>
          <a:ln w="9525" cap="flat" cmpd="sng">
            <a:solidFill>
              <a:schemeClr val="accent3"/>
            </a:solidFill>
            <a:prstDash val="dot"/>
            <a:round/>
            <a:headEnd type="none" w="med" len="med"/>
            <a:tailEnd type="none" w="med" len="med"/>
          </a:ln>
        </p:spPr>
      </p:cxnSp>
      <p:cxnSp>
        <p:nvCxnSpPr>
          <p:cNvPr id="2034" name="Google Shape;2034;p77"/>
          <p:cNvCxnSpPr/>
          <p:nvPr/>
        </p:nvCxnSpPr>
        <p:spPr>
          <a:xfrm rot="10800000">
            <a:off x="2477450" y="3464275"/>
            <a:ext cx="0" cy="915300"/>
          </a:xfrm>
          <a:prstGeom prst="straightConnector1">
            <a:avLst/>
          </a:prstGeom>
          <a:noFill/>
          <a:ln w="9525" cap="flat" cmpd="sng">
            <a:solidFill>
              <a:schemeClr val="accent3"/>
            </a:solidFill>
            <a:prstDash val="dot"/>
            <a:round/>
            <a:headEnd type="none" w="med" len="med"/>
            <a:tailEnd type="none" w="med" len="med"/>
          </a:ln>
        </p:spPr>
      </p:cxnSp>
      <p:sp>
        <p:nvSpPr>
          <p:cNvPr id="2035" name="Google Shape;2035;p77"/>
          <p:cNvSpPr/>
          <p:nvPr/>
        </p:nvSpPr>
        <p:spPr>
          <a:xfrm flipH="1">
            <a:off x="2001600" y="1962925"/>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7"/>
          <p:cNvSpPr/>
          <p:nvPr/>
        </p:nvSpPr>
        <p:spPr>
          <a:xfrm flipH="1">
            <a:off x="2032050" y="2148175"/>
            <a:ext cx="83100" cy="8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37" name="Google Shape;2037;p77"/>
          <p:cNvCxnSpPr/>
          <p:nvPr/>
        </p:nvCxnSpPr>
        <p:spPr>
          <a:xfrm rot="10800000">
            <a:off x="2073600" y="950400"/>
            <a:ext cx="0" cy="915300"/>
          </a:xfrm>
          <a:prstGeom prst="straightConnector1">
            <a:avLst/>
          </a:prstGeom>
          <a:noFill/>
          <a:ln w="9525" cap="flat" cmpd="sng">
            <a:solidFill>
              <a:schemeClr val="accent3"/>
            </a:solidFill>
            <a:prstDash val="dot"/>
            <a:round/>
            <a:headEnd type="none" w="med" len="med"/>
            <a:tailEnd type="none" w="med" len="med"/>
          </a:ln>
        </p:spPr>
      </p:cxnSp>
      <p:sp>
        <p:nvSpPr>
          <p:cNvPr id="2038" name="Google Shape;2038;p77"/>
          <p:cNvSpPr/>
          <p:nvPr/>
        </p:nvSpPr>
        <p:spPr>
          <a:xfrm>
            <a:off x="2827050" y="2493900"/>
            <a:ext cx="201600" cy="20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7"/>
          <p:cNvSpPr/>
          <p:nvPr/>
        </p:nvSpPr>
        <p:spPr>
          <a:xfrm>
            <a:off x="2887950" y="2792675"/>
            <a:ext cx="79800" cy="79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7"/>
          <p:cNvSpPr/>
          <p:nvPr/>
        </p:nvSpPr>
        <p:spPr>
          <a:xfrm>
            <a:off x="2032075" y="2976800"/>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7"/>
          <p:cNvSpPr/>
          <p:nvPr/>
        </p:nvSpPr>
        <p:spPr>
          <a:xfrm>
            <a:off x="1950150" y="3165925"/>
            <a:ext cx="246900" cy="2469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2" name="Google Shape;2042;p77"/>
          <p:cNvCxnSpPr/>
          <p:nvPr/>
        </p:nvCxnSpPr>
        <p:spPr>
          <a:xfrm rot="10800000">
            <a:off x="2927850" y="658525"/>
            <a:ext cx="0" cy="1738200"/>
          </a:xfrm>
          <a:prstGeom prst="straightConnector1">
            <a:avLst/>
          </a:prstGeom>
          <a:noFill/>
          <a:ln w="9525" cap="flat" cmpd="sng">
            <a:solidFill>
              <a:schemeClr val="accent3"/>
            </a:solidFill>
            <a:prstDash val="dot"/>
            <a:round/>
            <a:headEnd type="none" w="med" len="med"/>
            <a:tailEnd type="none" w="med" len="med"/>
          </a:ln>
        </p:spPr>
      </p:cxnSp>
      <p:sp>
        <p:nvSpPr>
          <p:cNvPr id="2043" name="Google Shape;2043;p77"/>
          <p:cNvSpPr/>
          <p:nvPr/>
        </p:nvSpPr>
        <p:spPr>
          <a:xfrm flipH="1">
            <a:off x="4058871" y="782250"/>
            <a:ext cx="102600" cy="1026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7"/>
          <p:cNvSpPr/>
          <p:nvPr/>
        </p:nvSpPr>
        <p:spPr>
          <a:xfrm>
            <a:off x="2519000" y="533763"/>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7"/>
          <p:cNvSpPr/>
          <p:nvPr/>
        </p:nvSpPr>
        <p:spPr>
          <a:xfrm flipH="1">
            <a:off x="3583875" y="3826613"/>
            <a:ext cx="144000" cy="14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7"/>
          <p:cNvSpPr/>
          <p:nvPr/>
        </p:nvSpPr>
        <p:spPr>
          <a:xfrm flipH="1">
            <a:off x="3614325" y="4011863"/>
            <a:ext cx="83100" cy="83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7" name="Google Shape;2047;p77"/>
          <p:cNvCxnSpPr/>
          <p:nvPr/>
        </p:nvCxnSpPr>
        <p:spPr>
          <a:xfrm rot="10800000">
            <a:off x="3655875" y="2814088"/>
            <a:ext cx="0" cy="9153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051"/>
        <p:cNvGrpSpPr/>
        <p:nvPr/>
      </p:nvGrpSpPr>
      <p:grpSpPr>
        <a:xfrm>
          <a:off x="0" y="0"/>
          <a:ext cx="0" cy="0"/>
          <a:chOff x="0" y="0"/>
          <a:chExt cx="0" cy="0"/>
        </a:xfrm>
      </p:grpSpPr>
      <p:sp>
        <p:nvSpPr>
          <p:cNvPr id="2052" name="Google Shape;2052;p78"/>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a:t>
            </a:r>
            <a:r>
              <a:rPr lang="en">
                <a:solidFill>
                  <a:schemeClr val="lt1"/>
                </a:solidFill>
              </a:rPr>
              <a:t>pack</a:t>
            </a:r>
            <a:endParaRPr>
              <a:solidFill>
                <a:schemeClr val="lt1"/>
              </a:solidFill>
            </a:endParaRPr>
          </a:p>
        </p:txBody>
      </p:sp>
      <p:grpSp>
        <p:nvGrpSpPr>
          <p:cNvPr id="2053" name="Google Shape;2053;p78"/>
          <p:cNvGrpSpPr/>
          <p:nvPr/>
        </p:nvGrpSpPr>
        <p:grpSpPr>
          <a:xfrm>
            <a:off x="4215104" y="4220350"/>
            <a:ext cx="305800" cy="343300"/>
            <a:chOff x="4227300" y="4220350"/>
            <a:chExt cx="305800" cy="343300"/>
          </a:xfrm>
        </p:grpSpPr>
        <p:sp>
          <p:nvSpPr>
            <p:cNvPr id="2054" name="Google Shape;2054;p78"/>
            <p:cNvSpPr/>
            <p:nvPr/>
          </p:nvSpPr>
          <p:spPr>
            <a:xfrm>
              <a:off x="4357275" y="4220350"/>
              <a:ext cx="175825" cy="255925"/>
            </a:xfrm>
            <a:custGeom>
              <a:avLst/>
              <a:gdLst/>
              <a:ahLst/>
              <a:cxnLst/>
              <a:rect l="l" t="t" r="r" b="b"/>
              <a:pathLst>
                <a:path w="7033" h="10237" extrusionOk="0">
                  <a:moveTo>
                    <a:pt x="6135" y="8936"/>
                  </a:moveTo>
                  <a:cubicBezTo>
                    <a:pt x="6226" y="8936"/>
                    <a:pt x="6269" y="9006"/>
                    <a:pt x="6269" y="9070"/>
                  </a:cubicBezTo>
                  <a:lnTo>
                    <a:pt x="6269" y="9339"/>
                  </a:lnTo>
                  <a:cubicBezTo>
                    <a:pt x="6269" y="9430"/>
                    <a:pt x="6226" y="9500"/>
                    <a:pt x="6135" y="9500"/>
                  </a:cubicBezTo>
                  <a:lnTo>
                    <a:pt x="5060" y="9500"/>
                  </a:lnTo>
                  <a:cubicBezTo>
                    <a:pt x="4995" y="9500"/>
                    <a:pt x="4925" y="9430"/>
                    <a:pt x="4925" y="9339"/>
                  </a:cubicBezTo>
                  <a:lnTo>
                    <a:pt x="4925" y="9070"/>
                  </a:lnTo>
                  <a:cubicBezTo>
                    <a:pt x="4925" y="9006"/>
                    <a:pt x="4995" y="8936"/>
                    <a:pt x="5060" y="8936"/>
                  </a:cubicBezTo>
                  <a:close/>
                  <a:moveTo>
                    <a:pt x="3785" y="8737"/>
                  </a:moveTo>
                  <a:cubicBezTo>
                    <a:pt x="3898" y="8737"/>
                    <a:pt x="3984" y="8828"/>
                    <a:pt x="3984" y="8936"/>
                  </a:cubicBezTo>
                  <a:lnTo>
                    <a:pt x="3984" y="9500"/>
                  </a:lnTo>
                  <a:cubicBezTo>
                    <a:pt x="3984" y="9608"/>
                    <a:pt x="3898" y="9699"/>
                    <a:pt x="3785" y="9699"/>
                  </a:cubicBezTo>
                  <a:lnTo>
                    <a:pt x="3248" y="9699"/>
                  </a:lnTo>
                  <a:cubicBezTo>
                    <a:pt x="3135" y="9699"/>
                    <a:pt x="3043" y="9608"/>
                    <a:pt x="3043" y="9500"/>
                  </a:cubicBezTo>
                  <a:lnTo>
                    <a:pt x="3043" y="8936"/>
                  </a:lnTo>
                  <a:cubicBezTo>
                    <a:pt x="3043" y="8828"/>
                    <a:pt x="3135" y="8737"/>
                    <a:pt x="3248" y="8737"/>
                  </a:cubicBezTo>
                  <a:close/>
                  <a:moveTo>
                    <a:pt x="914" y="0"/>
                  </a:moveTo>
                  <a:cubicBezTo>
                    <a:pt x="425" y="0"/>
                    <a:pt x="0" y="404"/>
                    <a:pt x="0" y="920"/>
                  </a:cubicBezTo>
                  <a:lnTo>
                    <a:pt x="0" y="1678"/>
                  </a:lnTo>
                  <a:lnTo>
                    <a:pt x="581" y="1678"/>
                  </a:lnTo>
                  <a:cubicBezTo>
                    <a:pt x="737" y="1678"/>
                    <a:pt x="871" y="1678"/>
                    <a:pt x="1027" y="1726"/>
                  </a:cubicBezTo>
                  <a:lnTo>
                    <a:pt x="1027" y="1232"/>
                  </a:lnTo>
                  <a:cubicBezTo>
                    <a:pt x="1027" y="1119"/>
                    <a:pt x="1119" y="1033"/>
                    <a:pt x="1232" y="1033"/>
                  </a:cubicBezTo>
                  <a:lnTo>
                    <a:pt x="5823" y="1033"/>
                  </a:lnTo>
                  <a:cubicBezTo>
                    <a:pt x="5936" y="1033"/>
                    <a:pt x="6022" y="1119"/>
                    <a:pt x="6022" y="1232"/>
                  </a:cubicBezTo>
                  <a:lnTo>
                    <a:pt x="6022" y="8022"/>
                  </a:lnTo>
                  <a:cubicBezTo>
                    <a:pt x="6022" y="8129"/>
                    <a:pt x="5936" y="8221"/>
                    <a:pt x="5823" y="8221"/>
                  </a:cubicBezTo>
                  <a:lnTo>
                    <a:pt x="2554" y="8221"/>
                  </a:lnTo>
                  <a:lnTo>
                    <a:pt x="2554" y="10237"/>
                  </a:lnTo>
                  <a:lnTo>
                    <a:pt x="6113" y="10237"/>
                  </a:lnTo>
                  <a:cubicBezTo>
                    <a:pt x="6629" y="10237"/>
                    <a:pt x="7033" y="9834"/>
                    <a:pt x="7033" y="9318"/>
                  </a:cubicBezTo>
                  <a:lnTo>
                    <a:pt x="7033" y="920"/>
                  </a:lnTo>
                  <a:cubicBezTo>
                    <a:pt x="7033" y="404"/>
                    <a:pt x="6629" y="0"/>
                    <a:pt x="6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8"/>
            <p:cNvSpPr/>
            <p:nvPr/>
          </p:nvSpPr>
          <p:spPr>
            <a:xfrm>
              <a:off x="4227300" y="4287025"/>
              <a:ext cx="169100" cy="276625"/>
            </a:xfrm>
            <a:custGeom>
              <a:avLst/>
              <a:gdLst/>
              <a:ahLst/>
              <a:cxnLst/>
              <a:rect l="l" t="t" r="r" b="b"/>
              <a:pathLst>
                <a:path w="6764" h="11065" extrusionOk="0">
                  <a:moveTo>
                    <a:pt x="5780" y="984"/>
                  </a:moveTo>
                  <a:lnTo>
                    <a:pt x="5780" y="9091"/>
                  </a:lnTo>
                  <a:lnTo>
                    <a:pt x="984" y="9091"/>
                  </a:lnTo>
                  <a:lnTo>
                    <a:pt x="984" y="984"/>
                  </a:lnTo>
                  <a:close/>
                  <a:moveTo>
                    <a:pt x="3382" y="9521"/>
                  </a:moveTo>
                  <a:cubicBezTo>
                    <a:pt x="3673" y="9521"/>
                    <a:pt x="3898" y="9763"/>
                    <a:pt x="3898" y="10032"/>
                  </a:cubicBezTo>
                  <a:cubicBezTo>
                    <a:pt x="3898" y="10328"/>
                    <a:pt x="3673" y="10570"/>
                    <a:pt x="3382" y="10570"/>
                  </a:cubicBezTo>
                  <a:cubicBezTo>
                    <a:pt x="3092" y="10570"/>
                    <a:pt x="2866" y="10328"/>
                    <a:pt x="2866" y="10032"/>
                  </a:cubicBezTo>
                  <a:cubicBezTo>
                    <a:pt x="2866" y="9763"/>
                    <a:pt x="3092" y="9521"/>
                    <a:pt x="3382" y="9521"/>
                  </a:cubicBezTo>
                  <a:close/>
                  <a:moveTo>
                    <a:pt x="984" y="0"/>
                  </a:moveTo>
                  <a:cubicBezTo>
                    <a:pt x="425" y="0"/>
                    <a:pt x="1" y="425"/>
                    <a:pt x="1" y="984"/>
                  </a:cubicBezTo>
                  <a:lnTo>
                    <a:pt x="1" y="10081"/>
                  </a:lnTo>
                  <a:cubicBezTo>
                    <a:pt x="1" y="10618"/>
                    <a:pt x="425" y="11064"/>
                    <a:pt x="984" y="11064"/>
                  </a:cubicBezTo>
                  <a:lnTo>
                    <a:pt x="5780" y="11064"/>
                  </a:lnTo>
                  <a:cubicBezTo>
                    <a:pt x="6318" y="11064"/>
                    <a:pt x="6764" y="10618"/>
                    <a:pt x="6764" y="10081"/>
                  </a:cubicBezTo>
                  <a:lnTo>
                    <a:pt x="6764" y="984"/>
                  </a:lnTo>
                  <a:cubicBezTo>
                    <a:pt x="6764" y="425"/>
                    <a:pt x="6318" y="0"/>
                    <a:pt x="57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78"/>
          <p:cNvGrpSpPr/>
          <p:nvPr/>
        </p:nvGrpSpPr>
        <p:grpSpPr>
          <a:xfrm>
            <a:off x="8184550" y="4225325"/>
            <a:ext cx="156200" cy="338325"/>
            <a:chOff x="8184550" y="4225325"/>
            <a:chExt cx="156200" cy="338325"/>
          </a:xfrm>
        </p:grpSpPr>
        <p:sp>
          <p:nvSpPr>
            <p:cNvPr id="2057" name="Google Shape;2057;p78"/>
            <p:cNvSpPr/>
            <p:nvPr/>
          </p:nvSpPr>
          <p:spPr>
            <a:xfrm>
              <a:off x="8213025" y="4486350"/>
              <a:ext cx="85800" cy="77300"/>
            </a:xfrm>
            <a:custGeom>
              <a:avLst/>
              <a:gdLst/>
              <a:ahLst/>
              <a:cxnLst/>
              <a:rect l="l" t="t" r="r" b="b"/>
              <a:pathLst>
                <a:path w="3432" h="3092" extrusionOk="0">
                  <a:moveTo>
                    <a:pt x="1" y="0"/>
                  </a:moveTo>
                  <a:lnTo>
                    <a:pt x="1" y="2489"/>
                  </a:lnTo>
                  <a:cubicBezTo>
                    <a:pt x="1" y="2823"/>
                    <a:pt x="270" y="3091"/>
                    <a:pt x="609" y="3091"/>
                  </a:cubicBezTo>
                  <a:lnTo>
                    <a:pt x="2824" y="3091"/>
                  </a:lnTo>
                  <a:cubicBezTo>
                    <a:pt x="3162" y="3091"/>
                    <a:pt x="3431" y="2823"/>
                    <a:pt x="3431" y="2489"/>
                  </a:cubicBezTo>
                  <a:lnTo>
                    <a:pt x="3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8"/>
            <p:cNvSpPr/>
            <p:nvPr/>
          </p:nvSpPr>
          <p:spPr>
            <a:xfrm>
              <a:off x="8213025" y="4225325"/>
              <a:ext cx="85800" cy="77300"/>
            </a:xfrm>
            <a:custGeom>
              <a:avLst/>
              <a:gdLst/>
              <a:ahLst/>
              <a:cxnLst/>
              <a:rect l="l" t="t" r="r" b="b"/>
              <a:pathLst>
                <a:path w="3432" h="3092" extrusionOk="0">
                  <a:moveTo>
                    <a:pt x="609" y="0"/>
                  </a:moveTo>
                  <a:cubicBezTo>
                    <a:pt x="270" y="0"/>
                    <a:pt x="1" y="269"/>
                    <a:pt x="1" y="586"/>
                  </a:cubicBezTo>
                  <a:lnTo>
                    <a:pt x="1" y="3092"/>
                  </a:lnTo>
                  <a:lnTo>
                    <a:pt x="3431" y="3092"/>
                  </a:lnTo>
                  <a:lnTo>
                    <a:pt x="3431" y="586"/>
                  </a:lnTo>
                  <a:cubicBezTo>
                    <a:pt x="3431" y="269"/>
                    <a:pt x="3162" y="0"/>
                    <a:pt x="2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8"/>
            <p:cNvSpPr/>
            <p:nvPr/>
          </p:nvSpPr>
          <p:spPr>
            <a:xfrm>
              <a:off x="8184550" y="4313900"/>
              <a:ext cx="156200" cy="161300"/>
            </a:xfrm>
            <a:custGeom>
              <a:avLst/>
              <a:gdLst/>
              <a:ahLst/>
              <a:cxnLst/>
              <a:rect l="l" t="t" r="r" b="b"/>
              <a:pathLst>
                <a:path w="6248" h="6452" extrusionOk="0">
                  <a:moveTo>
                    <a:pt x="4790" y="893"/>
                  </a:moveTo>
                  <a:lnTo>
                    <a:pt x="4790" y="5533"/>
                  </a:lnTo>
                  <a:lnTo>
                    <a:pt x="914" y="5533"/>
                  </a:lnTo>
                  <a:lnTo>
                    <a:pt x="914" y="893"/>
                  </a:lnTo>
                  <a:close/>
                  <a:moveTo>
                    <a:pt x="828" y="0"/>
                  </a:moveTo>
                  <a:cubicBezTo>
                    <a:pt x="377" y="0"/>
                    <a:pt x="0" y="355"/>
                    <a:pt x="0" y="828"/>
                  </a:cubicBezTo>
                  <a:lnTo>
                    <a:pt x="0" y="5624"/>
                  </a:lnTo>
                  <a:cubicBezTo>
                    <a:pt x="0" y="6070"/>
                    <a:pt x="377" y="6452"/>
                    <a:pt x="828" y="6452"/>
                  </a:cubicBezTo>
                  <a:lnTo>
                    <a:pt x="4882" y="6452"/>
                  </a:lnTo>
                  <a:cubicBezTo>
                    <a:pt x="5328" y="6452"/>
                    <a:pt x="5688" y="6070"/>
                    <a:pt x="5688" y="5624"/>
                  </a:cubicBezTo>
                  <a:lnTo>
                    <a:pt x="5688" y="3672"/>
                  </a:lnTo>
                  <a:lnTo>
                    <a:pt x="5801" y="3672"/>
                  </a:lnTo>
                  <a:cubicBezTo>
                    <a:pt x="5957" y="3672"/>
                    <a:pt x="6070" y="3608"/>
                    <a:pt x="6156" y="3495"/>
                  </a:cubicBezTo>
                  <a:cubicBezTo>
                    <a:pt x="6204" y="3425"/>
                    <a:pt x="6247" y="3339"/>
                    <a:pt x="6247" y="3226"/>
                  </a:cubicBezTo>
                  <a:cubicBezTo>
                    <a:pt x="6247" y="3113"/>
                    <a:pt x="6204" y="3022"/>
                    <a:pt x="6156" y="2936"/>
                  </a:cubicBezTo>
                  <a:cubicBezTo>
                    <a:pt x="6070" y="2844"/>
                    <a:pt x="5957" y="2774"/>
                    <a:pt x="5801" y="2774"/>
                  </a:cubicBezTo>
                  <a:lnTo>
                    <a:pt x="5688" y="2774"/>
                  </a:lnTo>
                  <a:lnTo>
                    <a:pt x="5688" y="828"/>
                  </a:lnTo>
                  <a:cubicBezTo>
                    <a:pt x="5688" y="355"/>
                    <a:pt x="5328" y="0"/>
                    <a:pt x="4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8"/>
            <p:cNvSpPr/>
            <p:nvPr/>
          </p:nvSpPr>
          <p:spPr>
            <a:xfrm>
              <a:off x="8220300" y="4352475"/>
              <a:ext cx="48800" cy="16825"/>
            </a:xfrm>
            <a:custGeom>
              <a:avLst/>
              <a:gdLst/>
              <a:ahLst/>
              <a:cxnLst/>
              <a:rect l="l" t="t" r="r" b="b"/>
              <a:pathLst>
                <a:path w="1952" h="673" extrusionOk="0">
                  <a:moveTo>
                    <a:pt x="339" y="0"/>
                  </a:moveTo>
                  <a:cubicBezTo>
                    <a:pt x="156" y="0"/>
                    <a:pt x="0" y="156"/>
                    <a:pt x="0" y="339"/>
                  </a:cubicBezTo>
                  <a:cubicBezTo>
                    <a:pt x="0" y="516"/>
                    <a:pt x="156" y="672"/>
                    <a:pt x="339" y="672"/>
                  </a:cubicBezTo>
                  <a:lnTo>
                    <a:pt x="1613" y="672"/>
                  </a:lnTo>
                  <a:cubicBezTo>
                    <a:pt x="1817" y="672"/>
                    <a:pt x="1952" y="516"/>
                    <a:pt x="1952" y="339"/>
                  </a:cubicBezTo>
                  <a:cubicBezTo>
                    <a:pt x="1952" y="156"/>
                    <a:pt x="1817" y="0"/>
                    <a:pt x="1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8"/>
            <p:cNvSpPr/>
            <p:nvPr/>
          </p:nvSpPr>
          <p:spPr>
            <a:xfrm>
              <a:off x="8220300" y="4386075"/>
              <a:ext cx="73400" cy="17350"/>
            </a:xfrm>
            <a:custGeom>
              <a:avLst/>
              <a:gdLst/>
              <a:ahLst/>
              <a:cxnLst/>
              <a:rect l="l" t="t" r="r" b="b"/>
              <a:pathLst>
                <a:path w="2936" h="694" extrusionOk="0">
                  <a:moveTo>
                    <a:pt x="339" y="0"/>
                  </a:moveTo>
                  <a:cubicBezTo>
                    <a:pt x="156" y="0"/>
                    <a:pt x="0" y="156"/>
                    <a:pt x="0" y="361"/>
                  </a:cubicBezTo>
                  <a:cubicBezTo>
                    <a:pt x="0" y="538"/>
                    <a:pt x="156" y="694"/>
                    <a:pt x="339" y="694"/>
                  </a:cubicBezTo>
                  <a:lnTo>
                    <a:pt x="2602" y="694"/>
                  </a:lnTo>
                  <a:cubicBezTo>
                    <a:pt x="2780" y="694"/>
                    <a:pt x="2936" y="538"/>
                    <a:pt x="2936" y="361"/>
                  </a:cubicBezTo>
                  <a:cubicBezTo>
                    <a:pt x="2936" y="156"/>
                    <a:pt x="2780" y="0"/>
                    <a:pt x="2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8"/>
            <p:cNvSpPr/>
            <p:nvPr/>
          </p:nvSpPr>
          <p:spPr>
            <a:xfrm>
              <a:off x="8220300" y="4420200"/>
              <a:ext cx="73400" cy="16825"/>
            </a:xfrm>
            <a:custGeom>
              <a:avLst/>
              <a:gdLst/>
              <a:ahLst/>
              <a:cxnLst/>
              <a:rect l="l" t="t" r="r" b="b"/>
              <a:pathLst>
                <a:path w="2936" h="673" extrusionOk="0">
                  <a:moveTo>
                    <a:pt x="339" y="1"/>
                  </a:moveTo>
                  <a:cubicBezTo>
                    <a:pt x="156" y="1"/>
                    <a:pt x="0" y="162"/>
                    <a:pt x="0" y="340"/>
                  </a:cubicBezTo>
                  <a:cubicBezTo>
                    <a:pt x="0" y="517"/>
                    <a:pt x="156" y="673"/>
                    <a:pt x="339" y="673"/>
                  </a:cubicBezTo>
                  <a:lnTo>
                    <a:pt x="2602" y="673"/>
                  </a:lnTo>
                  <a:cubicBezTo>
                    <a:pt x="2780" y="673"/>
                    <a:pt x="2936" y="517"/>
                    <a:pt x="2936" y="340"/>
                  </a:cubicBezTo>
                  <a:cubicBezTo>
                    <a:pt x="2936" y="162"/>
                    <a:pt x="2780" y="1"/>
                    <a:pt x="2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3" name="Google Shape;2063;p78"/>
          <p:cNvSpPr/>
          <p:nvPr/>
        </p:nvSpPr>
        <p:spPr>
          <a:xfrm>
            <a:off x="7733659" y="4236075"/>
            <a:ext cx="327575" cy="327575"/>
          </a:xfrm>
          <a:custGeom>
            <a:avLst/>
            <a:gdLst/>
            <a:ahLst/>
            <a:cxnLst/>
            <a:rect l="l" t="t" r="r" b="b"/>
            <a:pathLst>
              <a:path w="13103" h="13103" extrusionOk="0">
                <a:moveTo>
                  <a:pt x="5887" y="3468"/>
                </a:moveTo>
                <a:lnTo>
                  <a:pt x="5887" y="5887"/>
                </a:lnTo>
                <a:lnTo>
                  <a:pt x="3468" y="5887"/>
                </a:lnTo>
                <a:lnTo>
                  <a:pt x="3468" y="3468"/>
                </a:lnTo>
                <a:close/>
                <a:moveTo>
                  <a:pt x="9629" y="3468"/>
                </a:moveTo>
                <a:lnTo>
                  <a:pt x="9629" y="5887"/>
                </a:lnTo>
                <a:lnTo>
                  <a:pt x="7210" y="5887"/>
                </a:lnTo>
                <a:lnTo>
                  <a:pt x="7210" y="3468"/>
                </a:lnTo>
                <a:close/>
                <a:moveTo>
                  <a:pt x="5887" y="7210"/>
                </a:moveTo>
                <a:lnTo>
                  <a:pt x="5887" y="9629"/>
                </a:lnTo>
                <a:lnTo>
                  <a:pt x="3468" y="9629"/>
                </a:lnTo>
                <a:lnTo>
                  <a:pt x="3468" y="7210"/>
                </a:lnTo>
                <a:close/>
                <a:moveTo>
                  <a:pt x="9629" y="7210"/>
                </a:moveTo>
                <a:lnTo>
                  <a:pt x="9629" y="9629"/>
                </a:lnTo>
                <a:lnTo>
                  <a:pt x="7210" y="9629"/>
                </a:lnTo>
                <a:lnTo>
                  <a:pt x="7210" y="7210"/>
                </a:lnTo>
                <a:close/>
                <a:moveTo>
                  <a:pt x="2823" y="0"/>
                </a:moveTo>
                <a:cubicBezTo>
                  <a:pt x="2441" y="0"/>
                  <a:pt x="2151" y="291"/>
                  <a:pt x="2151" y="646"/>
                </a:cubicBezTo>
                <a:lnTo>
                  <a:pt x="2151" y="2172"/>
                </a:lnTo>
                <a:lnTo>
                  <a:pt x="645" y="2172"/>
                </a:lnTo>
                <a:cubicBezTo>
                  <a:pt x="290" y="2172"/>
                  <a:pt x="0" y="2463"/>
                  <a:pt x="0" y="2823"/>
                </a:cubicBezTo>
                <a:cubicBezTo>
                  <a:pt x="0" y="3178"/>
                  <a:pt x="290" y="3468"/>
                  <a:pt x="645" y="3468"/>
                </a:cubicBezTo>
                <a:lnTo>
                  <a:pt x="2151" y="3468"/>
                </a:lnTo>
                <a:lnTo>
                  <a:pt x="2151" y="5887"/>
                </a:lnTo>
                <a:lnTo>
                  <a:pt x="645" y="5887"/>
                </a:lnTo>
                <a:cubicBezTo>
                  <a:pt x="290" y="5887"/>
                  <a:pt x="0" y="6183"/>
                  <a:pt x="0" y="6560"/>
                </a:cubicBezTo>
                <a:cubicBezTo>
                  <a:pt x="0" y="6920"/>
                  <a:pt x="290" y="7210"/>
                  <a:pt x="645" y="7210"/>
                </a:cubicBezTo>
                <a:lnTo>
                  <a:pt x="2151" y="7210"/>
                </a:lnTo>
                <a:lnTo>
                  <a:pt x="2151" y="9629"/>
                </a:lnTo>
                <a:lnTo>
                  <a:pt x="645" y="9629"/>
                </a:lnTo>
                <a:cubicBezTo>
                  <a:pt x="290" y="9629"/>
                  <a:pt x="0" y="9920"/>
                  <a:pt x="0" y="10280"/>
                </a:cubicBezTo>
                <a:cubicBezTo>
                  <a:pt x="0" y="10640"/>
                  <a:pt x="290" y="10930"/>
                  <a:pt x="645" y="10930"/>
                </a:cubicBezTo>
                <a:lnTo>
                  <a:pt x="2151" y="10930"/>
                </a:lnTo>
                <a:lnTo>
                  <a:pt x="2151" y="12452"/>
                </a:lnTo>
                <a:cubicBezTo>
                  <a:pt x="2151" y="12812"/>
                  <a:pt x="2441" y="13102"/>
                  <a:pt x="2823" y="13102"/>
                </a:cubicBezTo>
                <a:cubicBezTo>
                  <a:pt x="3178" y="13102"/>
                  <a:pt x="3468" y="12812"/>
                  <a:pt x="3468" y="12452"/>
                </a:cubicBezTo>
                <a:lnTo>
                  <a:pt x="3468" y="10930"/>
                </a:lnTo>
                <a:lnTo>
                  <a:pt x="5887" y="10930"/>
                </a:lnTo>
                <a:lnTo>
                  <a:pt x="5887" y="12452"/>
                </a:lnTo>
                <a:cubicBezTo>
                  <a:pt x="5887" y="12812"/>
                  <a:pt x="6183" y="13102"/>
                  <a:pt x="6538" y="13102"/>
                </a:cubicBezTo>
                <a:cubicBezTo>
                  <a:pt x="6898" y="13102"/>
                  <a:pt x="7210" y="12812"/>
                  <a:pt x="7210" y="12452"/>
                </a:cubicBezTo>
                <a:lnTo>
                  <a:pt x="7210" y="10930"/>
                </a:lnTo>
                <a:lnTo>
                  <a:pt x="9629" y="10930"/>
                </a:lnTo>
                <a:lnTo>
                  <a:pt x="9629" y="12452"/>
                </a:lnTo>
                <a:cubicBezTo>
                  <a:pt x="9629" y="12812"/>
                  <a:pt x="9919" y="13102"/>
                  <a:pt x="10280" y="13102"/>
                </a:cubicBezTo>
                <a:cubicBezTo>
                  <a:pt x="10640" y="13102"/>
                  <a:pt x="10930" y="12812"/>
                  <a:pt x="10930" y="12452"/>
                </a:cubicBezTo>
                <a:lnTo>
                  <a:pt x="10930" y="10930"/>
                </a:lnTo>
                <a:lnTo>
                  <a:pt x="12452" y="10930"/>
                </a:lnTo>
                <a:cubicBezTo>
                  <a:pt x="12812" y="10930"/>
                  <a:pt x="13102" y="10640"/>
                  <a:pt x="13102" y="10280"/>
                </a:cubicBezTo>
                <a:cubicBezTo>
                  <a:pt x="13102" y="9920"/>
                  <a:pt x="12812" y="9629"/>
                  <a:pt x="12452" y="9629"/>
                </a:cubicBezTo>
                <a:lnTo>
                  <a:pt x="10930" y="9629"/>
                </a:lnTo>
                <a:lnTo>
                  <a:pt x="10930" y="7210"/>
                </a:lnTo>
                <a:lnTo>
                  <a:pt x="12452" y="7210"/>
                </a:lnTo>
                <a:cubicBezTo>
                  <a:pt x="12812" y="7210"/>
                  <a:pt x="13102" y="6920"/>
                  <a:pt x="13102" y="6560"/>
                </a:cubicBezTo>
                <a:cubicBezTo>
                  <a:pt x="13102" y="6183"/>
                  <a:pt x="12812" y="5887"/>
                  <a:pt x="12452" y="5887"/>
                </a:cubicBezTo>
                <a:lnTo>
                  <a:pt x="10930" y="5887"/>
                </a:lnTo>
                <a:lnTo>
                  <a:pt x="10930" y="3468"/>
                </a:lnTo>
                <a:lnTo>
                  <a:pt x="12452" y="3468"/>
                </a:lnTo>
                <a:cubicBezTo>
                  <a:pt x="12812" y="3468"/>
                  <a:pt x="13102" y="3178"/>
                  <a:pt x="13102" y="2823"/>
                </a:cubicBezTo>
                <a:cubicBezTo>
                  <a:pt x="13102" y="2463"/>
                  <a:pt x="12812" y="2172"/>
                  <a:pt x="12452" y="2172"/>
                </a:cubicBezTo>
                <a:lnTo>
                  <a:pt x="10930" y="2172"/>
                </a:lnTo>
                <a:lnTo>
                  <a:pt x="10930" y="646"/>
                </a:lnTo>
                <a:cubicBezTo>
                  <a:pt x="10930" y="291"/>
                  <a:pt x="10640" y="0"/>
                  <a:pt x="10280" y="0"/>
                </a:cubicBezTo>
                <a:cubicBezTo>
                  <a:pt x="9919" y="0"/>
                  <a:pt x="9629" y="291"/>
                  <a:pt x="9629" y="646"/>
                </a:cubicBezTo>
                <a:lnTo>
                  <a:pt x="9629" y="2172"/>
                </a:lnTo>
                <a:lnTo>
                  <a:pt x="7210" y="2172"/>
                </a:lnTo>
                <a:lnTo>
                  <a:pt x="7210" y="646"/>
                </a:lnTo>
                <a:cubicBezTo>
                  <a:pt x="7210" y="291"/>
                  <a:pt x="6898" y="0"/>
                  <a:pt x="6538" y="0"/>
                </a:cubicBezTo>
                <a:cubicBezTo>
                  <a:pt x="6183" y="0"/>
                  <a:pt x="5887" y="291"/>
                  <a:pt x="5887" y="646"/>
                </a:cubicBezTo>
                <a:lnTo>
                  <a:pt x="5887" y="2172"/>
                </a:lnTo>
                <a:lnTo>
                  <a:pt x="3468" y="2172"/>
                </a:lnTo>
                <a:lnTo>
                  <a:pt x="3468" y="646"/>
                </a:lnTo>
                <a:cubicBezTo>
                  <a:pt x="3468" y="291"/>
                  <a:pt x="3178" y="0"/>
                  <a:pt x="2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8"/>
          <p:cNvSpPr/>
          <p:nvPr/>
        </p:nvSpPr>
        <p:spPr>
          <a:xfrm>
            <a:off x="8096500" y="3406650"/>
            <a:ext cx="264400" cy="331475"/>
          </a:xfrm>
          <a:custGeom>
            <a:avLst/>
            <a:gdLst/>
            <a:ahLst/>
            <a:cxnLst/>
            <a:rect l="l" t="t" r="r" b="b"/>
            <a:pathLst>
              <a:path w="10576" h="13259" extrusionOk="0">
                <a:moveTo>
                  <a:pt x="920" y="893"/>
                </a:moveTo>
                <a:lnTo>
                  <a:pt x="9678" y="920"/>
                </a:lnTo>
                <a:lnTo>
                  <a:pt x="9678" y="4189"/>
                </a:lnTo>
                <a:lnTo>
                  <a:pt x="920" y="4189"/>
                </a:lnTo>
                <a:lnTo>
                  <a:pt x="920" y="893"/>
                </a:lnTo>
                <a:close/>
                <a:moveTo>
                  <a:pt x="4839" y="5060"/>
                </a:moveTo>
                <a:lnTo>
                  <a:pt x="4839" y="8199"/>
                </a:lnTo>
                <a:lnTo>
                  <a:pt x="920" y="8199"/>
                </a:lnTo>
                <a:lnTo>
                  <a:pt x="920" y="5060"/>
                </a:lnTo>
                <a:close/>
                <a:moveTo>
                  <a:pt x="9678" y="5060"/>
                </a:moveTo>
                <a:lnTo>
                  <a:pt x="9678" y="8199"/>
                </a:lnTo>
                <a:lnTo>
                  <a:pt x="5737" y="8199"/>
                </a:lnTo>
                <a:lnTo>
                  <a:pt x="5737" y="5060"/>
                </a:lnTo>
                <a:close/>
                <a:moveTo>
                  <a:pt x="4839" y="9092"/>
                </a:moveTo>
                <a:lnTo>
                  <a:pt x="4839" y="12366"/>
                </a:lnTo>
                <a:lnTo>
                  <a:pt x="899" y="12344"/>
                </a:lnTo>
                <a:lnTo>
                  <a:pt x="899" y="9092"/>
                </a:lnTo>
                <a:close/>
                <a:moveTo>
                  <a:pt x="9678" y="9092"/>
                </a:moveTo>
                <a:lnTo>
                  <a:pt x="9678" y="12344"/>
                </a:lnTo>
                <a:cubicBezTo>
                  <a:pt x="9678" y="12366"/>
                  <a:pt x="9657" y="12366"/>
                  <a:pt x="9657" y="12366"/>
                </a:cubicBezTo>
                <a:lnTo>
                  <a:pt x="5737" y="12366"/>
                </a:lnTo>
                <a:lnTo>
                  <a:pt x="5737" y="9092"/>
                </a:lnTo>
                <a:close/>
                <a:moveTo>
                  <a:pt x="920" y="0"/>
                </a:moveTo>
                <a:cubicBezTo>
                  <a:pt x="431" y="0"/>
                  <a:pt x="1" y="425"/>
                  <a:pt x="1" y="920"/>
                </a:cubicBezTo>
                <a:lnTo>
                  <a:pt x="1" y="12344"/>
                </a:lnTo>
                <a:cubicBezTo>
                  <a:pt x="1" y="12855"/>
                  <a:pt x="431" y="13258"/>
                  <a:pt x="920" y="13258"/>
                </a:cubicBezTo>
                <a:lnTo>
                  <a:pt x="9657" y="13258"/>
                </a:lnTo>
                <a:cubicBezTo>
                  <a:pt x="10151" y="13258"/>
                  <a:pt x="10576" y="12855"/>
                  <a:pt x="10576" y="12344"/>
                </a:cubicBezTo>
                <a:lnTo>
                  <a:pt x="10576" y="920"/>
                </a:lnTo>
                <a:cubicBezTo>
                  <a:pt x="10576" y="425"/>
                  <a:pt x="10151" y="0"/>
                  <a:pt x="96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8"/>
          <p:cNvSpPr/>
          <p:nvPr/>
        </p:nvSpPr>
        <p:spPr>
          <a:xfrm>
            <a:off x="7719378" y="3407175"/>
            <a:ext cx="263850" cy="330950"/>
          </a:xfrm>
          <a:custGeom>
            <a:avLst/>
            <a:gdLst/>
            <a:ahLst/>
            <a:cxnLst/>
            <a:rect l="l" t="t" r="r" b="b"/>
            <a:pathLst>
              <a:path w="10554" h="13238" extrusionOk="0">
                <a:moveTo>
                  <a:pt x="4839" y="899"/>
                </a:moveTo>
                <a:lnTo>
                  <a:pt x="4839" y="4168"/>
                </a:lnTo>
                <a:lnTo>
                  <a:pt x="920" y="4168"/>
                </a:lnTo>
                <a:lnTo>
                  <a:pt x="920" y="899"/>
                </a:lnTo>
                <a:close/>
                <a:moveTo>
                  <a:pt x="5737" y="899"/>
                </a:moveTo>
                <a:lnTo>
                  <a:pt x="9656" y="920"/>
                </a:lnTo>
                <a:lnTo>
                  <a:pt x="9656" y="4168"/>
                </a:lnTo>
                <a:lnTo>
                  <a:pt x="5737" y="4168"/>
                </a:lnTo>
                <a:lnTo>
                  <a:pt x="5737" y="899"/>
                </a:lnTo>
                <a:close/>
                <a:moveTo>
                  <a:pt x="4839" y="5065"/>
                </a:moveTo>
                <a:lnTo>
                  <a:pt x="4839" y="8178"/>
                </a:lnTo>
                <a:lnTo>
                  <a:pt x="898" y="8178"/>
                </a:lnTo>
                <a:lnTo>
                  <a:pt x="920" y="5065"/>
                </a:lnTo>
                <a:close/>
                <a:moveTo>
                  <a:pt x="9656" y="5065"/>
                </a:moveTo>
                <a:lnTo>
                  <a:pt x="9656" y="8178"/>
                </a:lnTo>
                <a:lnTo>
                  <a:pt x="5737" y="8178"/>
                </a:lnTo>
                <a:lnTo>
                  <a:pt x="5737" y="5065"/>
                </a:lnTo>
                <a:close/>
                <a:moveTo>
                  <a:pt x="9656" y="9071"/>
                </a:moveTo>
                <a:lnTo>
                  <a:pt x="9656" y="12345"/>
                </a:lnTo>
                <a:lnTo>
                  <a:pt x="898" y="12345"/>
                </a:lnTo>
                <a:lnTo>
                  <a:pt x="898" y="9071"/>
                </a:lnTo>
                <a:close/>
                <a:moveTo>
                  <a:pt x="920" y="1"/>
                </a:moveTo>
                <a:cubicBezTo>
                  <a:pt x="430" y="1"/>
                  <a:pt x="0" y="404"/>
                  <a:pt x="0" y="920"/>
                </a:cubicBezTo>
                <a:lnTo>
                  <a:pt x="0" y="12345"/>
                </a:lnTo>
                <a:cubicBezTo>
                  <a:pt x="0" y="12834"/>
                  <a:pt x="430" y="13237"/>
                  <a:pt x="920" y="13237"/>
                </a:cubicBezTo>
                <a:lnTo>
                  <a:pt x="9635" y="13237"/>
                </a:lnTo>
                <a:cubicBezTo>
                  <a:pt x="10151" y="13237"/>
                  <a:pt x="10554" y="12834"/>
                  <a:pt x="10554" y="12345"/>
                </a:cubicBezTo>
                <a:lnTo>
                  <a:pt x="10554" y="920"/>
                </a:lnTo>
                <a:cubicBezTo>
                  <a:pt x="10554" y="404"/>
                  <a:pt x="10151" y="1"/>
                  <a:pt x="9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8"/>
          <p:cNvSpPr/>
          <p:nvPr/>
        </p:nvSpPr>
        <p:spPr>
          <a:xfrm>
            <a:off x="7341181" y="3406100"/>
            <a:ext cx="264925" cy="332025"/>
          </a:xfrm>
          <a:custGeom>
            <a:avLst/>
            <a:gdLst/>
            <a:ahLst/>
            <a:cxnLst/>
            <a:rect l="l" t="t" r="r" b="b"/>
            <a:pathLst>
              <a:path w="10597" h="13281" extrusionOk="0">
                <a:moveTo>
                  <a:pt x="920" y="893"/>
                </a:moveTo>
                <a:lnTo>
                  <a:pt x="9699" y="915"/>
                </a:lnTo>
                <a:lnTo>
                  <a:pt x="9699" y="4189"/>
                </a:lnTo>
                <a:lnTo>
                  <a:pt x="920" y="4189"/>
                </a:lnTo>
                <a:lnTo>
                  <a:pt x="920" y="893"/>
                </a:lnTo>
                <a:close/>
                <a:moveTo>
                  <a:pt x="4860" y="5082"/>
                </a:moveTo>
                <a:lnTo>
                  <a:pt x="4860" y="12388"/>
                </a:lnTo>
                <a:lnTo>
                  <a:pt x="898" y="12366"/>
                </a:lnTo>
                <a:lnTo>
                  <a:pt x="920" y="5082"/>
                </a:lnTo>
                <a:close/>
                <a:moveTo>
                  <a:pt x="9699" y="5082"/>
                </a:moveTo>
                <a:lnTo>
                  <a:pt x="9699" y="12366"/>
                </a:lnTo>
                <a:cubicBezTo>
                  <a:pt x="9699" y="12388"/>
                  <a:pt x="9678" y="12388"/>
                  <a:pt x="9678" y="12388"/>
                </a:cubicBezTo>
                <a:lnTo>
                  <a:pt x="5758" y="12388"/>
                </a:lnTo>
                <a:lnTo>
                  <a:pt x="5758" y="5082"/>
                </a:lnTo>
                <a:close/>
                <a:moveTo>
                  <a:pt x="920" y="1"/>
                </a:moveTo>
                <a:cubicBezTo>
                  <a:pt x="425" y="1"/>
                  <a:pt x="0" y="426"/>
                  <a:pt x="0" y="915"/>
                </a:cubicBezTo>
                <a:lnTo>
                  <a:pt x="0" y="12366"/>
                </a:lnTo>
                <a:cubicBezTo>
                  <a:pt x="0" y="12877"/>
                  <a:pt x="425" y="13280"/>
                  <a:pt x="920" y="13280"/>
                </a:cubicBezTo>
                <a:lnTo>
                  <a:pt x="9678" y="13280"/>
                </a:lnTo>
                <a:cubicBezTo>
                  <a:pt x="10172" y="13280"/>
                  <a:pt x="10597" y="12877"/>
                  <a:pt x="10597" y="12366"/>
                </a:cubicBezTo>
                <a:lnTo>
                  <a:pt x="10597" y="915"/>
                </a:lnTo>
                <a:cubicBezTo>
                  <a:pt x="10597" y="426"/>
                  <a:pt x="10172" y="1"/>
                  <a:pt x="9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7" name="Google Shape;2067;p78"/>
          <p:cNvGrpSpPr/>
          <p:nvPr/>
        </p:nvGrpSpPr>
        <p:grpSpPr>
          <a:xfrm>
            <a:off x="6968058" y="3393750"/>
            <a:ext cx="259850" cy="344375"/>
            <a:chOff x="6633725" y="3393750"/>
            <a:chExt cx="259850" cy="344375"/>
          </a:xfrm>
        </p:grpSpPr>
        <p:sp>
          <p:nvSpPr>
            <p:cNvPr id="2068" name="Google Shape;2068;p78"/>
            <p:cNvSpPr/>
            <p:nvPr/>
          </p:nvSpPr>
          <p:spPr>
            <a:xfrm>
              <a:off x="6633725" y="3393750"/>
              <a:ext cx="259850" cy="344375"/>
            </a:xfrm>
            <a:custGeom>
              <a:avLst/>
              <a:gdLst/>
              <a:ahLst/>
              <a:cxnLst/>
              <a:rect l="l" t="t" r="r" b="b"/>
              <a:pathLst>
                <a:path w="10394" h="13775" extrusionOk="0">
                  <a:moveTo>
                    <a:pt x="8646" y="1387"/>
                  </a:moveTo>
                  <a:cubicBezTo>
                    <a:pt x="8829" y="1387"/>
                    <a:pt x="9006" y="1543"/>
                    <a:pt x="9006" y="1748"/>
                  </a:cubicBezTo>
                  <a:lnTo>
                    <a:pt x="9006" y="11425"/>
                  </a:lnTo>
                  <a:lnTo>
                    <a:pt x="1388" y="11425"/>
                  </a:lnTo>
                  <a:lnTo>
                    <a:pt x="1388" y="1748"/>
                  </a:lnTo>
                  <a:cubicBezTo>
                    <a:pt x="1388" y="1543"/>
                    <a:pt x="1571" y="1387"/>
                    <a:pt x="1748" y="1387"/>
                  </a:cubicBezTo>
                  <a:close/>
                  <a:moveTo>
                    <a:pt x="5200" y="11920"/>
                  </a:moveTo>
                  <a:cubicBezTo>
                    <a:pt x="5554" y="11920"/>
                    <a:pt x="5850" y="12210"/>
                    <a:pt x="5850" y="12592"/>
                  </a:cubicBezTo>
                  <a:cubicBezTo>
                    <a:pt x="5850" y="12925"/>
                    <a:pt x="5554" y="13237"/>
                    <a:pt x="5200" y="13237"/>
                  </a:cubicBezTo>
                  <a:cubicBezTo>
                    <a:pt x="4818" y="13237"/>
                    <a:pt x="4549" y="12925"/>
                    <a:pt x="4549" y="12592"/>
                  </a:cubicBezTo>
                  <a:cubicBezTo>
                    <a:pt x="4549" y="12210"/>
                    <a:pt x="4839" y="11920"/>
                    <a:pt x="5200" y="11920"/>
                  </a:cubicBezTo>
                  <a:close/>
                  <a:moveTo>
                    <a:pt x="1748" y="0"/>
                  </a:moveTo>
                  <a:cubicBezTo>
                    <a:pt x="786" y="0"/>
                    <a:pt x="1" y="785"/>
                    <a:pt x="1" y="1748"/>
                  </a:cubicBezTo>
                  <a:lnTo>
                    <a:pt x="1" y="12027"/>
                  </a:lnTo>
                  <a:cubicBezTo>
                    <a:pt x="1" y="12995"/>
                    <a:pt x="786" y="13774"/>
                    <a:pt x="1748" y="13774"/>
                  </a:cubicBezTo>
                  <a:lnTo>
                    <a:pt x="8646" y="13774"/>
                  </a:lnTo>
                  <a:cubicBezTo>
                    <a:pt x="9614" y="13774"/>
                    <a:pt x="10393" y="12995"/>
                    <a:pt x="10393" y="12027"/>
                  </a:cubicBezTo>
                  <a:lnTo>
                    <a:pt x="10393" y="1748"/>
                  </a:lnTo>
                  <a:cubicBezTo>
                    <a:pt x="10393" y="785"/>
                    <a:pt x="9614" y="0"/>
                    <a:pt x="86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8"/>
            <p:cNvSpPr/>
            <p:nvPr/>
          </p:nvSpPr>
          <p:spPr>
            <a:xfrm>
              <a:off x="6694750" y="3459875"/>
              <a:ext cx="54325" cy="47600"/>
            </a:xfrm>
            <a:custGeom>
              <a:avLst/>
              <a:gdLst/>
              <a:ahLst/>
              <a:cxnLst/>
              <a:rect l="l" t="t" r="r" b="b"/>
              <a:pathLst>
                <a:path w="2173" h="1904" extrusionOk="0">
                  <a:moveTo>
                    <a:pt x="248" y="0"/>
                  </a:moveTo>
                  <a:cubicBezTo>
                    <a:pt x="113" y="0"/>
                    <a:pt x="1" y="108"/>
                    <a:pt x="1" y="242"/>
                  </a:cubicBezTo>
                  <a:lnTo>
                    <a:pt x="1" y="1656"/>
                  </a:lnTo>
                  <a:cubicBezTo>
                    <a:pt x="1" y="1791"/>
                    <a:pt x="113" y="1904"/>
                    <a:pt x="248" y="1904"/>
                  </a:cubicBezTo>
                  <a:lnTo>
                    <a:pt x="1931" y="1904"/>
                  </a:lnTo>
                  <a:cubicBezTo>
                    <a:pt x="2065" y="1904"/>
                    <a:pt x="2173" y="1791"/>
                    <a:pt x="2173" y="1656"/>
                  </a:cubicBezTo>
                  <a:lnTo>
                    <a:pt x="2173" y="242"/>
                  </a:lnTo>
                  <a:cubicBezTo>
                    <a:pt x="2173" y="108"/>
                    <a:pt x="2065" y="0"/>
                    <a:pt x="1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8"/>
            <p:cNvSpPr/>
            <p:nvPr/>
          </p:nvSpPr>
          <p:spPr>
            <a:xfrm>
              <a:off x="6782125" y="3551675"/>
              <a:ext cx="50425" cy="95725"/>
            </a:xfrm>
            <a:custGeom>
              <a:avLst/>
              <a:gdLst/>
              <a:ahLst/>
              <a:cxnLst/>
              <a:rect l="l" t="t" r="r" b="b"/>
              <a:pathLst>
                <a:path w="2017" h="3829" extrusionOk="0">
                  <a:moveTo>
                    <a:pt x="247" y="0"/>
                  </a:moveTo>
                  <a:cubicBezTo>
                    <a:pt x="113" y="0"/>
                    <a:pt x="0" y="113"/>
                    <a:pt x="0" y="248"/>
                  </a:cubicBezTo>
                  <a:lnTo>
                    <a:pt x="0" y="3608"/>
                  </a:lnTo>
                  <a:cubicBezTo>
                    <a:pt x="0" y="3742"/>
                    <a:pt x="113" y="3828"/>
                    <a:pt x="247" y="3828"/>
                  </a:cubicBezTo>
                  <a:lnTo>
                    <a:pt x="1769" y="3828"/>
                  </a:lnTo>
                  <a:cubicBezTo>
                    <a:pt x="1903" y="3828"/>
                    <a:pt x="2016" y="3742"/>
                    <a:pt x="2016" y="3608"/>
                  </a:cubicBezTo>
                  <a:lnTo>
                    <a:pt x="2016" y="248"/>
                  </a:lnTo>
                  <a:cubicBezTo>
                    <a:pt x="2016" y="113"/>
                    <a:pt x="1903" y="0"/>
                    <a:pt x="1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8"/>
            <p:cNvSpPr/>
            <p:nvPr/>
          </p:nvSpPr>
          <p:spPr>
            <a:xfrm>
              <a:off x="6759800" y="3454775"/>
              <a:ext cx="75575" cy="11175"/>
            </a:xfrm>
            <a:custGeom>
              <a:avLst/>
              <a:gdLst/>
              <a:ahLst/>
              <a:cxnLst/>
              <a:rect l="l" t="t" r="r" b="b"/>
              <a:pathLst>
                <a:path w="3023" h="447" extrusionOk="0">
                  <a:moveTo>
                    <a:pt x="221" y="0"/>
                  </a:moveTo>
                  <a:cubicBezTo>
                    <a:pt x="108" y="0"/>
                    <a:pt x="1" y="92"/>
                    <a:pt x="1" y="226"/>
                  </a:cubicBezTo>
                  <a:cubicBezTo>
                    <a:pt x="1" y="360"/>
                    <a:pt x="108" y="446"/>
                    <a:pt x="221" y="446"/>
                  </a:cubicBezTo>
                  <a:lnTo>
                    <a:pt x="2775" y="446"/>
                  </a:lnTo>
                  <a:cubicBezTo>
                    <a:pt x="2909" y="446"/>
                    <a:pt x="3022" y="360"/>
                    <a:pt x="3022" y="226"/>
                  </a:cubicBezTo>
                  <a:cubicBezTo>
                    <a:pt x="3022" y="92"/>
                    <a:pt x="2909" y="0"/>
                    <a:pt x="27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8"/>
            <p:cNvSpPr/>
            <p:nvPr/>
          </p:nvSpPr>
          <p:spPr>
            <a:xfrm>
              <a:off x="6759800" y="3477750"/>
              <a:ext cx="75575" cy="11725"/>
            </a:xfrm>
            <a:custGeom>
              <a:avLst/>
              <a:gdLst/>
              <a:ahLst/>
              <a:cxnLst/>
              <a:rect l="l" t="t" r="r" b="b"/>
              <a:pathLst>
                <a:path w="3023" h="469" extrusionOk="0">
                  <a:moveTo>
                    <a:pt x="221" y="0"/>
                  </a:moveTo>
                  <a:cubicBezTo>
                    <a:pt x="108" y="0"/>
                    <a:pt x="1" y="113"/>
                    <a:pt x="1" y="248"/>
                  </a:cubicBezTo>
                  <a:cubicBezTo>
                    <a:pt x="1" y="361"/>
                    <a:pt x="108" y="468"/>
                    <a:pt x="221" y="468"/>
                  </a:cubicBezTo>
                  <a:lnTo>
                    <a:pt x="2775" y="468"/>
                  </a:lnTo>
                  <a:cubicBezTo>
                    <a:pt x="2909" y="468"/>
                    <a:pt x="3022" y="361"/>
                    <a:pt x="3022" y="248"/>
                  </a:cubicBezTo>
                  <a:cubicBezTo>
                    <a:pt x="3022" y="113"/>
                    <a:pt x="2909" y="0"/>
                    <a:pt x="27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8"/>
            <p:cNvSpPr/>
            <p:nvPr/>
          </p:nvSpPr>
          <p:spPr>
            <a:xfrm>
              <a:off x="6759800" y="3501275"/>
              <a:ext cx="75575" cy="11175"/>
            </a:xfrm>
            <a:custGeom>
              <a:avLst/>
              <a:gdLst/>
              <a:ahLst/>
              <a:cxnLst/>
              <a:rect l="l" t="t" r="r" b="b"/>
              <a:pathLst>
                <a:path w="3023" h="447" extrusionOk="0">
                  <a:moveTo>
                    <a:pt x="221" y="0"/>
                  </a:moveTo>
                  <a:cubicBezTo>
                    <a:pt x="108" y="0"/>
                    <a:pt x="1" y="92"/>
                    <a:pt x="1" y="226"/>
                  </a:cubicBezTo>
                  <a:cubicBezTo>
                    <a:pt x="1" y="361"/>
                    <a:pt x="108" y="447"/>
                    <a:pt x="221" y="447"/>
                  </a:cubicBezTo>
                  <a:lnTo>
                    <a:pt x="2775" y="447"/>
                  </a:lnTo>
                  <a:cubicBezTo>
                    <a:pt x="2909" y="447"/>
                    <a:pt x="3022" y="361"/>
                    <a:pt x="3022" y="226"/>
                  </a:cubicBezTo>
                  <a:cubicBezTo>
                    <a:pt x="3022" y="92"/>
                    <a:pt x="2909" y="0"/>
                    <a:pt x="27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8"/>
            <p:cNvSpPr/>
            <p:nvPr/>
          </p:nvSpPr>
          <p:spPr>
            <a:xfrm>
              <a:off x="6690325" y="3547775"/>
              <a:ext cx="75025" cy="11175"/>
            </a:xfrm>
            <a:custGeom>
              <a:avLst/>
              <a:gdLst/>
              <a:ahLst/>
              <a:cxnLst/>
              <a:rect l="l" t="t" r="r" b="b"/>
              <a:pathLst>
                <a:path w="3001" h="447" extrusionOk="0">
                  <a:moveTo>
                    <a:pt x="226" y="1"/>
                  </a:moveTo>
                  <a:cubicBezTo>
                    <a:pt x="92" y="1"/>
                    <a:pt x="0" y="87"/>
                    <a:pt x="0" y="221"/>
                  </a:cubicBezTo>
                  <a:cubicBezTo>
                    <a:pt x="0" y="355"/>
                    <a:pt x="92" y="447"/>
                    <a:pt x="226" y="447"/>
                  </a:cubicBezTo>
                  <a:lnTo>
                    <a:pt x="2780" y="447"/>
                  </a:lnTo>
                  <a:cubicBezTo>
                    <a:pt x="2914" y="447"/>
                    <a:pt x="3000" y="355"/>
                    <a:pt x="3000" y="221"/>
                  </a:cubicBezTo>
                  <a:cubicBezTo>
                    <a:pt x="3000" y="87"/>
                    <a:pt x="2914" y="1"/>
                    <a:pt x="2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8"/>
            <p:cNvSpPr/>
            <p:nvPr/>
          </p:nvSpPr>
          <p:spPr>
            <a:xfrm>
              <a:off x="6690325" y="3570750"/>
              <a:ext cx="75025" cy="11725"/>
            </a:xfrm>
            <a:custGeom>
              <a:avLst/>
              <a:gdLst/>
              <a:ahLst/>
              <a:cxnLst/>
              <a:rect l="l" t="t" r="r" b="b"/>
              <a:pathLst>
                <a:path w="3001" h="469" extrusionOk="0">
                  <a:moveTo>
                    <a:pt x="226" y="1"/>
                  </a:moveTo>
                  <a:cubicBezTo>
                    <a:pt x="92" y="1"/>
                    <a:pt x="0" y="108"/>
                    <a:pt x="0" y="221"/>
                  </a:cubicBezTo>
                  <a:cubicBezTo>
                    <a:pt x="0" y="356"/>
                    <a:pt x="92" y="469"/>
                    <a:pt x="226" y="469"/>
                  </a:cubicBezTo>
                  <a:lnTo>
                    <a:pt x="2780" y="469"/>
                  </a:lnTo>
                  <a:cubicBezTo>
                    <a:pt x="2914" y="469"/>
                    <a:pt x="3000" y="356"/>
                    <a:pt x="3000" y="221"/>
                  </a:cubicBezTo>
                  <a:cubicBezTo>
                    <a:pt x="3000" y="108"/>
                    <a:pt x="2914" y="1"/>
                    <a:pt x="2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8"/>
            <p:cNvSpPr/>
            <p:nvPr/>
          </p:nvSpPr>
          <p:spPr>
            <a:xfrm>
              <a:off x="6690325" y="3593600"/>
              <a:ext cx="75025" cy="11850"/>
            </a:xfrm>
            <a:custGeom>
              <a:avLst/>
              <a:gdLst/>
              <a:ahLst/>
              <a:cxnLst/>
              <a:rect l="l" t="t" r="r" b="b"/>
              <a:pathLst>
                <a:path w="3001" h="474" extrusionOk="0">
                  <a:moveTo>
                    <a:pt x="226" y="1"/>
                  </a:moveTo>
                  <a:cubicBezTo>
                    <a:pt x="92" y="1"/>
                    <a:pt x="0" y="114"/>
                    <a:pt x="0" y="248"/>
                  </a:cubicBezTo>
                  <a:cubicBezTo>
                    <a:pt x="0" y="383"/>
                    <a:pt x="92" y="474"/>
                    <a:pt x="226" y="474"/>
                  </a:cubicBezTo>
                  <a:lnTo>
                    <a:pt x="2780" y="474"/>
                  </a:lnTo>
                  <a:cubicBezTo>
                    <a:pt x="2914" y="474"/>
                    <a:pt x="3000" y="383"/>
                    <a:pt x="3000" y="248"/>
                  </a:cubicBezTo>
                  <a:cubicBezTo>
                    <a:pt x="3000" y="114"/>
                    <a:pt x="2914" y="1"/>
                    <a:pt x="2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8"/>
            <p:cNvSpPr/>
            <p:nvPr/>
          </p:nvSpPr>
          <p:spPr>
            <a:xfrm>
              <a:off x="6690325" y="3617125"/>
              <a:ext cx="75025" cy="11850"/>
            </a:xfrm>
            <a:custGeom>
              <a:avLst/>
              <a:gdLst/>
              <a:ahLst/>
              <a:cxnLst/>
              <a:rect l="l" t="t" r="r" b="b"/>
              <a:pathLst>
                <a:path w="3001" h="474" extrusionOk="0">
                  <a:moveTo>
                    <a:pt x="226" y="1"/>
                  </a:moveTo>
                  <a:cubicBezTo>
                    <a:pt x="92" y="1"/>
                    <a:pt x="0" y="114"/>
                    <a:pt x="0" y="226"/>
                  </a:cubicBezTo>
                  <a:cubicBezTo>
                    <a:pt x="0" y="361"/>
                    <a:pt x="92" y="474"/>
                    <a:pt x="226" y="474"/>
                  </a:cubicBezTo>
                  <a:lnTo>
                    <a:pt x="2780" y="474"/>
                  </a:lnTo>
                  <a:cubicBezTo>
                    <a:pt x="2914" y="474"/>
                    <a:pt x="3000" y="361"/>
                    <a:pt x="3000" y="226"/>
                  </a:cubicBezTo>
                  <a:cubicBezTo>
                    <a:pt x="3000" y="114"/>
                    <a:pt x="2914" y="1"/>
                    <a:pt x="2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8"/>
            <p:cNvSpPr/>
            <p:nvPr/>
          </p:nvSpPr>
          <p:spPr>
            <a:xfrm>
              <a:off x="6690325" y="3640125"/>
              <a:ext cx="75025" cy="11850"/>
            </a:xfrm>
            <a:custGeom>
              <a:avLst/>
              <a:gdLst/>
              <a:ahLst/>
              <a:cxnLst/>
              <a:rect l="l" t="t" r="r" b="b"/>
              <a:pathLst>
                <a:path w="3001" h="474" extrusionOk="0">
                  <a:moveTo>
                    <a:pt x="226" y="0"/>
                  </a:moveTo>
                  <a:cubicBezTo>
                    <a:pt x="92" y="0"/>
                    <a:pt x="0" y="113"/>
                    <a:pt x="0" y="247"/>
                  </a:cubicBezTo>
                  <a:cubicBezTo>
                    <a:pt x="0" y="382"/>
                    <a:pt x="92" y="473"/>
                    <a:pt x="226" y="473"/>
                  </a:cubicBezTo>
                  <a:lnTo>
                    <a:pt x="2780" y="473"/>
                  </a:lnTo>
                  <a:cubicBezTo>
                    <a:pt x="2914" y="473"/>
                    <a:pt x="3000" y="382"/>
                    <a:pt x="3000" y="247"/>
                  </a:cubicBezTo>
                  <a:cubicBezTo>
                    <a:pt x="3000" y="113"/>
                    <a:pt x="2914" y="0"/>
                    <a:pt x="27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8"/>
            <p:cNvSpPr/>
            <p:nvPr/>
          </p:nvSpPr>
          <p:spPr>
            <a:xfrm>
              <a:off x="6689250" y="3524250"/>
              <a:ext cx="146125" cy="11725"/>
            </a:xfrm>
            <a:custGeom>
              <a:avLst/>
              <a:gdLst/>
              <a:ahLst/>
              <a:cxnLst/>
              <a:rect l="l" t="t" r="r" b="b"/>
              <a:pathLst>
                <a:path w="5845" h="469" extrusionOk="0">
                  <a:moveTo>
                    <a:pt x="221" y="1"/>
                  </a:moveTo>
                  <a:cubicBezTo>
                    <a:pt x="108" y="1"/>
                    <a:pt x="0" y="114"/>
                    <a:pt x="0" y="221"/>
                  </a:cubicBezTo>
                  <a:cubicBezTo>
                    <a:pt x="0" y="356"/>
                    <a:pt x="108" y="468"/>
                    <a:pt x="221" y="468"/>
                  </a:cubicBezTo>
                  <a:lnTo>
                    <a:pt x="5597" y="468"/>
                  </a:lnTo>
                  <a:cubicBezTo>
                    <a:pt x="5731" y="468"/>
                    <a:pt x="5844" y="356"/>
                    <a:pt x="5844" y="221"/>
                  </a:cubicBezTo>
                  <a:cubicBezTo>
                    <a:pt x="5844" y="114"/>
                    <a:pt x="5731" y="1"/>
                    <a:pt x="5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78"/>
          <p:cNvGrpSpPr/>
          <p:nvPr/>
        </p:nvGrpSpPr>
        <p:grpSpPr>
          <a:xfrm>
            <a:off x="6518736" y="3441875"/>
            <a:ext cx="336050" cy="296250"/>
            <a:chOff x="6195825" y="3441875"/>
            <a:chExt cx="336050" cy="296250"/>
          </a:xfrm>
        </p:grpSpPr>
        <p:sp>
          <p:nvSpPr>
            <p:cNvPr id="2081" name="Google Shape;2081;p78"/>
            <p:cNvSpPr/>
            <p:nvPr/>
          </p:nvSpPr>
          <p:spPr>
            <a:xfrm>
              <a:off x="6195825" y="3441875"/>
              <a:ext cx="273825" cy="253775"/>
            </a:xfrm>
            <a:custGeom>
              <a:avLst/>
              <a:gdLst/>
              <a:ahLst/>
              <a:cxnLst/>
              <a:rect l="l" t="t" r="r" b="b"/>
              <a:pathLst>
                <a:path w="10953" h="10151" extrusionOk="0">
                  <a:moveTo>
                    <a:pt x="963" y="0"/>
                  </a:moveTo>
                  <a:cubicBezTo>
                    <a:pt x="425" y="0"/>
                    <a:pt x="1" y="452"/>
                    <a:pt x="1" y="989"/>
                  </a:cubicBezTo>
                  <a:lnTo>
                    <a:pt x="1" y="7102"/>
                  </a:lnTo>
                  <a:cubicBezTo>
                    <a:pt x="1" y="7640"/>
                    <a:pt x="425" y="8064"/>
                    <a:pt x="963" y="8064"/>
                  </a:cubicBezTo>
                  <a:lnTo>
                    <a:pt x="3985" y="8064"/>
                  </a:lnTo>
                  <a:lnTo>
                    <a:pt x="3985" y="9253"/>
                  </a:lnTo>
                  <a:lnTo>
                    <a:pt x="3495" y="9253"/>
                  </a:lnTo>
                  <a:cubicBezTo>
                    <a:pt x="3248" y="9253"/>
                    <a:pt x="3044" y="9457"/>
                    <a:pt x="3044" y="9699"/>
                  </a:cubicBezTo>
                  <a:cubicBezTo>
                    <a:pt x="3044" y="9946"/>
                    <a:pt x="3248" y="10150"/>
                    <a:pt x="3495" y="10150"/>
                  </a:cubicBezTo>
                  <a:lnTo>
                    <a:pt x="4522" y="10150"/>
                  </a:lnTo>
                  <a:cubicBezTo>
                    <a:pt x="4479" y="10016"/>
                    <a:pt x="4458" y="9882"/>
                    <a:pt x="4458" y="9726"/>
                  </a:cubicBezTo>
                  <a:lnTo>
                    <a:pt x="4458" y="9253"/>
                  </a:lnTo>
                  <a:lnTo>
                    <a:pt x="4458" y="7172"/>
                  </a:lnTo>
                  <a:lnTo>
                    <a:pt x="963" y="7172"/>
                  </a:lnTo>
                  <a:cubicBezTo>
                    <a:pt x="920" y="7172"/>
                    <a:pt x="893" y="7145"/>
                    <a:pt x="893" y="7102"/>
                  </a:cubicBezTo>
                  <a:lnTo>
                    <a:pt x="893" y="989"/>
                  </a:lnTo>
                  <a:cubicBezTo>
                    <a:pt x="893" y="941"/>
                    <a:pt x="920" y="898"/>
                    <a:pt x="963" y="898"/>
                  </a:cubicBezTo>
                  <a:lnTo>
                    <a:pt x="9968" y="898"/>
                  </a:lnTo>
                  <a:cubicBezTo>
                    <a:pt x="10011" y="898"/>
                    <a:pt x="10060" y="941"/>
                    <a:pt x="10060" y="989"/>
                  </a:cubicBezTo>
                  <a:lnTo>
                    <a:pt x="10060" y="4081"/>
                  </a:lnTo>
                  <a:lnTo>
                    <a:pt x="10952" y="4081"/>
                  </a:lnTo>
                  <a:lnTo>
                    <a:pt x="10952" y="989"/>
                  </a:lnTo>
                  <a:cubicBezTo>
                    <a:pt x="10952" y="452"/>
                    <a:pt x="10506" y="0"/>
                    <a:pt x="99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8"/>
            <p:cNvSpPr/>
            <p:nvPr/>
          </p:nvSpPr>
          <p:spPr>
            <a:xfrm>
              <a:off x="6324050" y="3560675"/>
              <a:ext cx="193850" cy="144525"/>
            </a:xfrm>
            <a:custGeom>
              <a:avLst/>
              <a:gdLst/>
              <a:ahLst/>
              <a:cxnLst/>
              <a:rect l="l" t="t" r="r" b="b"/>
              <a:pathLst>
                <a:path w="7754" h="5781" extrusionOk="0">
                  <a:moveTo>
                    <a:pt x="6855" y="893"/>
                  </a:moveTo>
                  <a:lnTo>
                    <a:pt x="6855" y="4882"/>
                  </a:lnTo>
                  <a:lnTo>
                    <a:pt x="899" y="4882"/>
                  </a:lnTo>
                  <a:lnTo>
                    <a:pt x="899" y="893"/>
                  </a:lnTo>
                  <a:close/>
                  <a:moveTo>
                    <a:pt x="807" y="1"/>
                  </a:moveTo>
                  <a:cubicBezTo>
                    <a:pt x="361" y="1"/>
                    <a:pt x="1" y="355"/>
                    <a:pt x="1" y="807"/>
                  </a:cubicBezTo>
                  <a:lnTo>
                    <a:pt x="1" y="4974"/>
                  </a:lnTo>
                  <a:cubicBezTo>
                    <a:pt x="1" y="5420"/>
                    <a:pt x="361" y="5780"/>
                    <a:pt x="807" y="5780"/>
                  </a:cubicBezTo>
                  <a:lnTo>
                    <a:pt x="6947" y="5780"/>
                  </a:lnTo>
                  <a:cubicBezTo>
                    <a:pt x="7393" y="5780"/>
                    <a:pt x="7753" y="5420"/>
                    <a:pt x="7753" y="4974"/>
                  </a:cubicBezTo>
                  <a:lnTo>
                    <a:pt x="7753" y="807"/>
                  </a:lnTo>
                  <a:cubicBezTo>
                    <a:pt x="7753" y="355"/>
                    <a:pt x="7393" y="1"/>
                    <a:pt x="6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8"/>
            <p:cNvSpPr/>
            <p:nvPr/>
          </p:nvSpPr>
          <p:spPr>
            <a:xfrm>
              <a:off x="6309550" y="3716325"/>
              <a:ext cx="222325" cy="21800"/>
            </a:xfrm>
            <a:custGeom>
              <a:avLst/>
              <a:gdLst/>
              <a:ahLst/>
              <a:cxnLst/>
              <a:rect l="l" t="t" r="r" b="b"/>
              <a:pathLst>
                <a:path w="8893" h="872" extrusionOk="0">
                  <a:moveTo>
                    <a:pt x="242" y="0"/>
                  </a:moveTo>
                  <a:cubicBezTo>
                    <a:pt x="108" y="0"/>
                    <a:pt x="0" y="113"/>
                    <a:pt x="0" y="248"/>
                  </a:cubicBezTo>
                  <a:cubicBezTo>
                    <a:pt x="0" y="603"/>
                    <a:pt x="290" y="871"/>
                    <a:pt x="624" y="871"/>
                  </a:cubicBezTo>
                  <a:lnTo>
                    <a:pt x="8263" y="871"/>
                  </a:lnTo>
                  <a:cubicBezTo>
                    <a:pt x="8624" y="871"/>
                    <a:pt x="8892" y="603"/>
                    <a:pt x="8892" y="248"/>
                  </a:cubicBezTo>
                  <a:cubicBezTo>
                    <a:pt x="8892" y="113"/>
                    <a:pt x="8801" y="0"/>
                    <a:pt x="8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78"/>
          <p:cNvGrpSpPr/>
          <p:nvPr/>
        </p:nvGrpSpPr>
        <p:grpSpPr>
          <a:xfrm>
            <a:off x="6072764" y="3408800"/>
            <a:ext cx="332700" cy="329325"/>
            <a:chOff x="5797575" y="3408800"/>
            <a:chExt cx="332700" cy="329325"/>
          </a:xfrm>
        </p:grpSpPr>
        <p:sp>
          <p:nvSpPr>
            <p:cNvPr id="2085" name="Google Shape;2085;p78"/>
            <p:cNvSpPr/>
            <p:nvPr/>
          </p:nvSpPr>
          <p:spPr>
            <a:xfrm>
              <a:off x="5797575" y="3486075"/>
              <a:ext cx="272200" cy="252050"/>
            </a:xfrm>
            <a:custGeom>
              <a:avLst/>
              <a:gdLst/>
              <a:ahLst/>
              <a:cxnLst/>
              <a:rect l="l" t="t" r="r" b="b"/>
              <a:pathLst>
                <a:path w="10888" h="10082" extrusionOk="0">
                  <a:moveTo>
                    <a:pt x="963" y="1"/>
                  </a:moveTo>
                  <a:cubicBezTo>
                    <a:pt x="426" y="1"/>
                    <a:pt x="1" y="431"/>
                    <a:pt x="1" y="969"/>
                  </a:cubicBezTo>
                  <a:lnTo>
                    <a:pt x="1" y="7060"/>
                  </a:lnTo>
                  <a:cubicBezTo>
                    <a:pt x="1" y="7576"/>
                    <a:pt x="426" y="8022"/>
                    <a:pt x="963" y="8022"/>
                  </a:cubicBezTo>
                  <a:lnTo>
                    <a:pt x="3968" y="8022"/>
                  </a:lnTo>
                  <a:lnTo>
                    <a:pt x="3968" y="9189"/>
                  </a:lnTo>
                  <a:lnTo>
                    <a:pt x="3495" y="9189"/>
                  </a:lnTo>
                  <a:cubicBezTo>
                    <a:pt x="3248" y="9189"/>
                    <a:pt x="3049" y="9388"/>
                    <a:pt x="3049" y="9635"/>
                  </a:cubicBezTo>
                  <a:cubicBezTo>
                    <a:pt x="3049" y="9882"/>
                    <a:pt x="3248" y="10081"/>
                    <a:pt x="3495" y="10081"/>
                  </a:cubicBezTo>
                  <a:lnTo>
                    <a:pt x="7393" y="10081"/>
                  </a:lnTo>
                  <a:cubicBezTo>
                    <a:pt x="7640" y="10081"/>
                    <a:pt x="7845" y="9882"/>
                    <a:pt x="7845" y="9635"/>
                  </a:cubicBezTo>
                  <a:cubicBezTo>
                    <a:pt x="7845" y="9388"/>
                    <a:pt x="7640" y="9189"/>
                    <a:pt x="7393" y="9189"/>
                  </a:cubicBezTo>
                  <a:lnTo>
                    <a:pt x="6925" y="9189"/>
                  </a:lnTo>
                  <a:lnTo>
                    <a:pt x="6925" y="8022"/>
                  </a:lnTo>
                  <a:lnTo>
                    <a:pt x="9925" y="8022"/>
                  </a:lnTo>
                  <a:cubicBezTo>
                    <a:pt x="10463" y="8022"/>
                    <a:pt x="10888" y="7576"/>
                    <a:pt x="10888" y="7060"/>
                  </a:cubicBezTo>
                  <a:lnTo>
                    <a:pt x="10888" y="5716"/>
                  </a:lnTo>
                  <a:lnTo>
                    <a:pt x="9995" y="5716"/>
                  </a:lnTo>
                  <a:lnTo>
                    <a:pt x="9995" y="7060"/>
                  </a:lnTo>
                  <a:cubicBezTo>
                    <a:pt x="9995" y="7103"/>
                    <a:pt x="9968" y="7124"/>
                    <a:pt x="9925" y="7124"/>
                  </a:cubicBezTo>
                  <a:lnTo>
                    <a:pt x="963" y="7124"/>
                  </a:lnTo>
                  <a:cubicBezTo>
                    <a:pt x="920" y="7124"/>
                    <a:pt x="877" y="7103"/>
                    <a:pt x="877" y="7060"/>
                  </a:cubicBezTo>
                  <a:lnTo>
                    <a:pt x="877" y="969"/>
                  </a:lnTo>
                  <a:cubicBezTo>
                    <a:pt x="877" y="920"/>
                    <a:pt x="920" y="899"/>
                    <a:pt x="963" y="899"/>
                  </a:cubicBezTo>
                  <a:lnTo>
                    <a:pt x="6431" y="899"/>
                  </a:lnTo>
                  <a:lnTo>
                    <a:pt x="64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8"/>
            <p:cNvSpPr/>
            <p:nvPr/>
          </p:nvSpPr>
          <p:spPr>
            <a:xfrm>
              <a:off x="5980775" y="3408800"/>
              <a:ext cx="149500" cy="197725"/>
            </a:xfrm>
            <a:custGeom>
              <a:avLst/>
              <a:gdLst/>
              <a:ahLst/>
              <a:cxnLst/>
              <a:rect l="l" t="t" r="r" b="b"/>
              <a:pathLst>
                <a:path w="5980" h="7909" extrusionOk="0">
                  <a:moveTo>
                    <a:pt x="2979" y="6791"/>
                  </a:moveTo>
                  <a:cubicBezTo>
                    <a:pt x="3178" y="6791"/>
                    <a:pt x="3339" y="6947"/>
                    <a:pt x="3339" y="7151"/>
                  </a:cubicBezTo>
                  <a:cubicBezTo>
                    <a:pt x="3339" y="7350"/>
                    <a:pt x="3178" y="7506"/>
                    <a:pt x="2979" y="7506"/>
                  </a:cubicBezTo>
                  <a:cubicBezTo>
                    <a:pt x="2775" y="7506"/>
                    <a:pt x="2619" y="7350"/>
                    <a:pt x="2619" y="7151"/>
                  </a:cubicBezTo>
                  <a:cubicBezTo>
                    <a:pt x="2619" y="6947"/>
                    <a:pt x="2775" y="6791"/>
                    <a:pt x="2979" y="6791"/>
                  </a:cubicBezTo>
                  <a:close/>
                  <a:moveTo>
                    <a:pt x="1028" y="0"/>
                  </a:moveTo>
                  <a:cubicBezTo>
                    <a:pt x="447" y="0"/>
                    <a:pt x="1" y="452"/>
                    <a:pt x="1" y="1033"/>
                  </a:cubicBezTo>
                  <a:lnTo>
                    <a:pt x="1" y="4866"/>
                  </a:lnTo>
                  <a:lnTo>
                    <a:pt x="872" y="5737"/>
                  </a:lnTo>
                  <a:lnTo>
                    <a:pt x="872" y="1033"/>
                  </a:lnTo>
                  <a:cubicBezTo>
                    <a:pt x="872" y="941"/>
                    <a:pt x="942" y="877"/>
                    <a:pt x="1028" y="877"/>
                  </a:cubicBezTo>
                  <a:lnTo>
                    <a:pt x="4925" y="877"/>
                  </a:lnTo>
                  <a:cubicBezTo>
                    <a:pt x="5017" y="877"/>
                    <a:pt x="5087" y="941"/>
                    <a:pt x="5087" y="1033"/>
                  </a:cubicBezTo>
                  <a:lnTo>
                    <a:pt x="5087" y="6452"/>
                  </a:lnTo>
                  <a:lnTo>
                    <a:pt x="1275" y="6452"/>
                  </a:lnTo>
                  <a:lnTo>
                    <a:pt x="1275" y="6565"/>
                  </a:lnTo>
                  <a:cubicBezTo>
                    <a:pt x="1275" y="6834"/>
                    <a:pt x="1162" y="7081"/>
                    <a:pt x="985" y="7285"/>
                  </a:cubicBezTo>
                  <a:lnTo>
                    <a:pt x="603" y="7662"/>
                  </a:lnTo>
                  <a:lnTo>
                    <a:pt x="517" y="7753"/>
                  </a:lnTo>
                  <a:cubicBezTo>
                    <a:pt x="673" y="7844"/>
                    <a:pt x="850" y="7909"/>
                    <a:pt x="1028" y="7909"/>
                  </a:cubicBezTo>
                  <a:lnTo>
                    <a:pt x="4925" y="7909"/>
                  </a:lnTo>
                  <a:cubicBezTo>
                    <a:pt x="5511" y="7909"/>
                    <a:pt x="5979" y="7441"/>
                    <a:pt x="5979" y="6855"/>
                  </a:cubicBezTo>
                  <a:lnTo>
                    <a:pt x="5979" y="1033"/>
                  </a:lnTo>
                  <a:cubicBezTo>
                    <a:pt x="5979" y="452"/>
                    <a:pt x="5511" y="0"/>
                    <a:pt x="4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8"/>
            <p:cNvSpPr/>
            <p:nvPr/>
          </p:nvSpPr>
          <p:spPr>
            <a:xfrm>
              <a:off x="5876625" y="3533800"/>
              <a:ext cx="114250" cy="106875"/>
            </a:xfrm>
            <a:custGeom>
              <a:avLst/>
              <a:gdLst/>
              <a:ahLst/>
              <a:cxnLst/>
              <a:rect l="l" t="t" r="r" b="b"/>
              <a:pathLst>
                <a:path w="4570" h="4275" extrusionOk="0">
                  <a:moveTo>
                    <a:pt x="2936" y="0"/>
                  </a:moveTo>
                  <a:cubicBezTo>
                    <a:pt x="2887" y="22"/>
                    <a:pt x="2866" y="65"/>
                    <a:pt x="2866" y="108"/>
                  </a:cubicBezTo>
                  <a:lnTo>
                    <a:pt x="2866" y="941"/>
                  </a:lnTo>
                  <a:cubicBezTo>
                    <a:pt x="1253" y="1097"/>
                    <a:pt x="0" y="2441"/>
                    <a:pt x="0" y="4076"/>
                  </a:cubicBezTo>
                  <a:lnTo>
                    <a:pt x="0" y="4167"/>
                  </a:lnTo>
                  <a:cubicBezTo>
                    <a:pt x="0" y="4232"/>
                    <a:pt x="43" y="4275"/>
                    <a:pt x="113" y="4275"/>
                  </a:cubicBezTo>
                  <a:lnTo>
                    <a:pt x="134" y="4275"/>
                  </a:lnTo>
                  <a:cubicBezTo>
                    <a:pt x="177" y="4275"/>
                    <a:pt x="220" y="4253"/>
                    <a:pt x="220" y="4210"/>
                  </a:cubicBezTo>
                  <a:cubicBezTo>
                    <a:pt x="672" y="3135"/>
                    <a:pt x="1677" y="2371"/>
                    <a:pt x="2866" y="2258"/>
                  </a:cubicBezTo>
                  <a:lnTo>
                    <a:pt x="2866" y="3022"/>
                  </a:lnTo>
                  <a:cubicBezTo>
                    <a:pt x="2866" y="3065"/>
                    <a:pt x="2887" y="3113"/>
                    <a:pt x="2936" y="3135"/>
                  </a:cubicBezTo>
                  <a:lnTo>
                    <a:pt x="2979" y="3135"/>
                  </a:lnTo>
                  <a:cubicBezTo>
                    <a:pt x="3022" y="3135"/>
                    <a:pt x="3043" y="3113"/>
                    <a:pt x="3070" y="3092"/>
                  </a:cubicBezTo>
                  <a:lnTo>
                    <a:pt x="4522" y="1656"/>
                  </a:lnTo>
                  <a:cubicBezTo>
                    <a:pt x="4570" y="1613"/>
                    <a:pt x="4570" y="1522"/>
                    <a:pt x="4522" y="1479"/>
                  </a:cubicBezTo>
                  <a:lnTo>
                    <a:pt x="3070" y="43"/>
                  </a:lnTo>
                  <a:cubicBezTo>
                    <a:pt x="3043" y="22"/>
                    <a:pt x="3022" y="0"/>
                    <a:pt x="2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 name="Google Shape;2088;p78"/>
          <p:cNvGrpSpPr/>
          <p:nvPr/>
        </p:nvGrpSpPr>
        <p:grpSpPr>
          <a:xfrm>
            <a:off x="5641867" y="3439050"/>
            <a:ext cx="317625" cy="299075"/>
            <a:chOff x="5404975" y="3439050"/>
            <a:chExt cx="317625" cy="299075"/>
          </a:xfrm>
        </p:grpSpPr>
        <p:sp>
          <p:nvSpPr>
            <p:cNvPr id="2089" name="Google Shape;2089;p78"/>
            <p:cNvSpPr/>
            <p:nvPr/>
          </p:nvSpPr>
          <p:spPr>
            <a:xfrm>
              <a:off x="5404975" y="3439050"/>
              <a:ext cx="317625" cy="299075"/>
            </a:xfrm>
            <a:custGeom>
              <a:avLst/>
              <a:gdLst/>
              <a:ahLst/>
              <a:cxnLst/>
              <a:rect l="l" t="t" r="r" b="b"/>
              <a:pathLst>
                <a:path w="12705" h="11963" extrusionOk="0">
                  <a:moveTo>
                    <a:pt x="11673" y="855"/>
                  </a:moveTo>
                  <a:cubicBezTo>
                    <a:pt x="11764" y="855"/>
                    <a:pt x="11855" y="941"/>
                    <a:pt x="11855" y="1054"/>
                  </a:cubicBezTo>
                  <a:lnTo>
                    <a:pt x="11855" y="7661"/>
                  </a:lnTo>
                  <a:lnTo>
                    <a:pt x="855" y="7661"/>
                  </a:lnTo>
                  <a:lnTo>
                    <a:pt x="855" y="1054"/>
                  </a:lnTo>
                  <a:cubicBezTo>
                    <a:pt x="855" y="941"/>
                    <a:pt x="941" y="855"/>
                    <a:pt x="1033" y="855"/>
                  </a:cubicBezTo>
                  <a:close/>
                  <a:moveTo>
                    <a:pt x="10151" y="8091"/>
                  </a:moveTo>
                  <a:cubicBezTo>
                    <a:pt x="10307" y="8091"/>
                    <a:pt x="10441" y="8226"/>
                    <a:pt x="10441" y="8382"/>
                  </a:cubicBezTo>
                  <a:cubicBezTo>
                    <a:pt x="10441" y="8538"/>
                    <a:pt x="10307" y="8672"/>
                    <a:pt x="10151" y="8672"/>
                  </a:cubicBezTo>
                  <a:cubicBezTo>
                    <a:pt x="9995" y="8672"/>
                    <a:pt x="9861" y="8538"/>
                    <a:pt x="9861" y="8382"/>
                  </a:cubicBezTo>
                  <a:cubicBezTo>
                    <a:pt x="9861" y="8226"/>
                    <a:pt x="9995" y="8091"/>
                    <a:pt x="10151" y="8091"/>
                  </a:cubicBezTo>
                  <a:close/>
                  <a:moveTo>
                    <a:pt x="11425" y="8022"/>
                  </a:moveTo>
                  <a:cubicBezTo>
                    <a:pt x="11630" y="8022"/>
                    <a:pt x="11785" y="8177"/>
                    <a:pt x="11785" y="8382"/>
                  </a:cubicBezTo>
                  <a:cubicBezTo>
                    <a:pt x="11785" y="8581"/>
                    <a:pt x="11630" y="8737"/>
                    <a:pt x="11425" y="8737"/>
                  </a:cubicBezTo>
                  <a:cubicBezTo>
                    <a:pt x="11226" y="8737"/>
                    <a:pt x="11070" y="8581"/>
                    <a:pt x="11070" y="8382"/>
                  </a:cubicBezTo>
                  <a:cubicBezTo>
                    <a:pt x="11070" y="8177"/>
                    <a:pt x="11226" y="8022"/>
                    <a:pt x="11425" y="8022"/>
                  </a:cubicBezTo>
                  <a:close/>
                  <a:moveTo>
                    <a:pt x="1033" y="0"/>
                  </a:moveTo>
                  <a:cubicBezTo>
                    <a:pt x="474" y="0"/>
                    <a:pt x="1" y="473"/>
                    <a:pt x="1" y="1054"/>
                  </a:cubicBezTo>
                  <a:lnTo>
                    <a:pt x="1" y="8269"/>
                  </a:lnTo>
                  <a:cubicBezTo>
                    <a:pt x="1" y="8828"/>
                    <a:pt x="474" y="9301"/>
                    <a:pt x="1033" y="9301"/>
                  </a:cubicBezTo>
                  <a:lnTo>
                    <a:pt x="4597" y="9301"/>
                  </a:lnTo>
                  <a:lnTo>
                    <a:pt x="4597" y="10688"/>
                  </a:lnTo>
                  <a:lnTo>
                    <a:pt x="4033" y="10688"/>
                  </a:lnTo>
                  <a:cubicBezTo>
                    <a:pt x="3678" y="10688"/>
                    <a:pt x="3409" y="10978"/>
                    <a:pt x="3409" y="11339"/>
                  </a:cubicBezTo>
                  <a:cubicBezTo>
                    <a:pt x="3409" y="11672"/>
                    <a:pt x="3678" y="11962"/>
                    <a:pt x="4033" y="11962"/>
                  </a:cubicBezTo>
                  <a:lnTo>
                    <a:pt x="8673" y="11962"/>
                  </a:lnTo>
                  <a:cubicBezTo>
                    <a:pt x="9033" y="11962"/>
                    <a:pt x="9302" y="11672"/>
                    <a:pt x="9302" y="11339"/>
                  </a:cubicBezTo>
                  <a:cubicBezTo>
                    <a:pt x="9302" y="10978"/>
                    <a:pt x="9033" y="10688"/>
                    <a:pt x="8673" y="10688"/>
                  </a:cubicBezTo>
                  <a:lnTo>
                    <a:pt x="8113" y="10688"/>
                  </a:lnTo>
                  <a:lnTo>
                    <a:pt x="8113" y="9301"/>
                  </a:lnTo>
                  <a:lnTo>
                    <a:pt x="11673" y="9301"/>
                  </a:lnTo>
                  <a:cubicBezTo>
                    <a:pt x="12232" y="9301"/>
                    <a:pt x="12705" y="8828"/>
                    <a:pt x="12705" y="8269"/>
                  </a:cubicBezTo>
                  <a:lnTo>
                    <a:pt x="12705" y="1054"/>
                  </a:lnTo>
                  <a:cubicBezTo>
                    <a:pt x="12705" y="473"/>
                    <a:pt x="12232" y="0"/>
                    <a:pt x="11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8"/>
            <p:cNvSpPr/>
            <p:nvPr/>
          </p:nvSpPr>
          <p:spPr>
            <a:xfrm>
              <a:off x="5507000" y="3497900"/>
              <a:ext cx="113725" cy="96950"/>
            </a:xfrm>
            <a:custGeom>
              <a:avLst/>
              <a:gdLst/>
              <a:ahLst/>
              <a:cxnLst/>
              <a:rect l="l" t="t" r="r" b="b"/>
              <a:pathLst>
                <a:path w="4549" h="3878" extrusionOk="0">
                  <a:moveTo>
                    <a:pt x="1054" y="426"/>
                  </a:moveTo>
                  <a:cubicBezTo>
                    <a:pt x="1162" y="426"/>
                    <a:pt x="1253" y="469"/>
                    <a:pt x="1323" y="539"/>
                  </a:cubicBezTo>
                  <a:cubicBezTo>
                    <a:pt x="1344" y="560"/>
                    <a:pt x="1344" y="582"/>
                    <a:pt x="1344" y="582"/>
                  </a:cubicBezTo>
                  <a:cubicBezTo>
                    <a:pt x="1323" y="603"/>
                    <a:pt x="1323" y="603"/>
                    <a:pt x="1296" y="603"/>
                  </a:cubicBezTo>
                  <a:lnTo>
                    <a:pt x="1274" y="603"/>
                  </a:lnTo>
                  <a:cubicBezTo>
                    <a:pt x="1054" y="603"/>
                    <a:pt x="871" y="786"/>
                    <a:pt x="871" y="985"/>
                  </a:cubicBezTo>
                  <a:lnTo>
                    <a:pt x="871" y="1033"/>
                  </a:lnTo>
                  <a:cubicBezTo>
                    <a:pt x="893" y="1055"/>
                    <a:pt x="871" y="1076"/>
                    <a:pt x="850" y="1098"/>
                  </a:cubicBezTo>
                  <a:cubicBezTo>
                    <a:pt x="807" y="1098"/>
                    <a:pt x="785" y="1098"/>
                    <a:pt x="758" y="1076"/>
                  </a:cubicBezTo>
                  <a:cubicBezTo>
                    <a:pt x="694" y="1006"/>
                    <a:pt x="672" y="920"/>
                    <a:pt x="672" y="807"/>
                  </a:cubicBezTo>
                  <a:cubicBezTo>
                    <a:pt x="672" y="603"/>
                    <a:pt x="828" y="426"/>
                    <a:pt x="1054" y="426"/>
                  </a:cubicBezTo>
                  <a:close/>
                  <a:moveTo>
                    <a:pt x="1231" y="1"/>
                  </a:moveTo>
                  <a:cubicBezTo>
                    <a:pt x="559" y="1"/>
                    <a:pt x="0" y="539"/>
                    <a:pt x="0" y="1232"/>
                  </a:cubicBezTo>
                  <a:cubicBezTo>
                    <a:pt x="0" y="2711"/>
                    <a:pt x="2264" y="3877"/>
                    <a:pt x="2264" y="3877"/>
                  </a:cubicBezTo>
                  <a:cubicBezTo>
                    <a:pt x="2264" y="3877"/>
                    <a:pt x="4549" y="2711"/>
                    <a:pt x="4549" y="1232"/>
                  </a:cubicBezTo>
                  <a:cubicBezTo>
                    <a:pt x="4549" y="539"/>
                    <a:pt x="3984" y="1"/>
                    <a:pt x="3312" y="1"/>
                  </a:cubicBezTo>
                  <a:cubicBezTo>
                    <a:pt x="2866" y="1"/>
                    <a:pt x="2484" y="248"/>
                    <a:pt x="2264" y="582"/>
                  </a:cubicBezTo>
                  <a:cubicBezTo>
                    <a:pt x="2059" y="248"/>
                    <a:pt x="1678" y="1"/>
                    <a:pt x="1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1" name="Google Shape;2091;p78"/>
          <p:cNvGrpSpPr/>
          <p:nvPr/>
        </p:nvGrpSpPr>
        <p:grpSpPr>
          <a:xfrm>
            <a:off x="5051822" y="3459875"/>
            <a:ext cx="320325" cy="263725"/>
            <a:chOff x="4996250" y="3459875"/>
            <a:chExt cx="320325" cy="263725"/>
          </a:xfrm>
        </p:grpSpPr>
        <p:sp>
          <p:nvSpPr>
            <p:cNvPr id="2092" name="Google Shape;2092;p78"/>
            <p:cNvSpPr/>
            <p:nvPr/>
          </p:nvSpPr>
          <p:spPr>
            <a:xfrm>
              <a:off x="5174325" y="3609325"/>
              <a:ext cx="41975" cy="15300"/>
            </a:xfrm>
            <a:custGeom>
              <a:avLst/>
              <a:gdLst/>
              <a:ahLst/>
              <a:cxnLst/>
              <a:rect l="l" t="t" r="r" b="b"/>
              <a:pathLst>
                <a:path w="1679" h="612" extrusionOk="0">
                  <a:moveTo>
                    <a:pt x="1" y="1"/>
                  </a:moveTo>
                  <a:cubicBezTo>
                    <a:pt x="44" y="135"/>
                    <a:pt x="114" y="248"/>
                    <a:pt x="221" y="361"/>
                  </a:cubicBezTo>
                  <a:cubicBezTo>
                    <a:pt x="391" y="528"/>
                    <a:pt x="621" y="611"/>
                    <a:pt x="850" y="611"/>
                  </a:cubicBezTo>
                  <a:cubicBezTo>
                    <a:pt x="1080" y="611"/>
                    <a:pt x="1310" y="528"/>
                    <a:pt x="1479" y="361"/>
                  </a:cubicBezTo>
                  <a:cubicBezTo>
                    <a:pt x="1565" y="248"/>
                    <a:pt x="1635" y="135"/>
                    <a:pt x="1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8"/>
            <p:cNvSpPr/>
            <p:nvPr/>
          </p:nvSpPr>
          <p:spPr>
            <a:xfrm>
              <a:off x="5015875" y="3459875"/>
              <a:ext cx="233475" cy="173000"/>
            </a:xfrm>
            <a:custGeom>
              <a:avLst/>
              <a:gdLst/>
              <a:ahLst/>
              <a:cxnLst/>
              <a:rect l="l" t="t" r="r" b="b"/>
              <a:pathLst>
                <a:path w="9339" h="6920" extrusionOk="0">
                  <a:moveTo>
                    <a:pt x="893" y="0"/>
                  </a:moveTo>
                  <a:cubicBezTo>
                    <a:pt x="403" y="0"/>
                    <a:pt x="0" y="404"/>
                    <a:pt x="0" y="893"/>
                  </a:cubicBezTo>
                  <a:lnTo>
                    <a:pt x="0" y="6000"/>
                  </a:lnTo>
                  <a:cubicBezTo>
                    <a:pt x="0" y="6495"/>
                    <a:pt x="403" y="6920"/>
                    <a:pt x="893" y="6920"/>
                  </a:cubicBezTo>
                  <a:lnTo>
                    <a:pt x="4188" y="6920"/>
                  </a:lnTo>
                  <a:cubicBezTo>
                    <a:pt x="4075" y="6629"/>
                    <a:pt x="4006" y="6318"/>
                    <a:pt x="3963" y="6000"/>
                  </a:cubicBezTo>
                  <a:lnTo>
                    <a:pt x="941" y="6000"/>
                  </a:lnTo>
                  <a:lnTo>
                    <a:pt x="893" y="914"/>
                  </a:lnTo>
                  <a:lnTo>
                    <a:pt x="8398" y="893"/>
                  </a:lnTo>
                  <a:lnTo>
                    <a:pt x="8398" y="2710"/>
                  </a:lnTo>
                  <a:cubicBezTo>
                    <a:pt x="8737" y="2844"/>
                    <a:pt x="9049" y="3043"/>
                    <a:pt x="9339" y="3312"/>
                  </a:cubicBezTo>
                  <a:lnTo>
                    <a:pt x="9339" y="893"/>
                  </a:lnTo>
                  <a:cubicBezTo>
                    <a:pt x="9339" y="404"/>
                    <a:pt x="8936" y="0"/>
                    <a:pt x="8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8"/>
            <p:cNvSpPr/>
            <p:nvPr/>
          </p:nvSpPr>
          <p:spPr>
            <a:xfrm>
              <a:off x="4996250" y="3637975"/>
              <a:ext cx="147875" cy="26900"/>
            </a:xfrm>
            <a:custGeom>
              <a:avLst/>
              <a:gdLst/>
              <a:ahLst/>
              <a:cxnLst/>
              <a:rect l="l" t="t" r="r" b="b"/>
              <a:pathLst>
                <a:path w="5915" h="1076" extrusionOk="0">
                  <a:moveTo>
                    <a:pt x="291" y="0"/>
                  </a:moveTo>
                  <a:cubicBezTo>
                    <a:pt x="135" y="0"/>
                    <a:pt x="0" y="134"/>
                    <a:pt x="0" y="290"/>
                  </a:cubicBezTo>
                  <a:cubicBezTo>
                    <a:pt x="0" y="715"/>
                    <a:pt x="355" y="1075"/>
                    <a:pt x="785" y="1075"/>
                  </a:cubicBezTo>
                  <a:lnTo>
                    <a:pt x="5914" y="1075"/>
                  </a:lnTo>
                  <a:cubicBezTo>
                    <a:pt x="5844" y="1005"/>
                    <a:pt x="5758" y="941"/>
                    <a:pt x="5688" y="849"/>
                  </a:cubicBezTo>
                  <a:cubicBezTo>
                    <a:pt x="5441" y="602"/>
                    <a:pt x="5221" y="312"/>
                    <a:pt x="50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8"/>
            <p:cNvSpPr/>
            <p:nvPr/>
          </p:nvSpPr>
          <p:spPr>
            <a:xfrm>
              <a:off x="5132275" y="3539300"/>
              <a:ext cx="168550" cy="168575"/>
            </a:xfrm>
            <a:custGeom>
              <a:avLst/>
              <a:gdLst/>
              <a:ahLst/>
              <a:cxnLst/>
              <a:rect l="l" t="t" r="r" b="b"/>
              <a:pathLst>
                <a:path w="6742" h="6743" extrusionOk="0">
                  <a:moveTo>
                    <a:pt x="2532" y="942"/>
                  </a:moveTo>
                  <a:cubicBezTo>
                    <a:pt x="2957" y="942"/>
                    <a:pt x="3360" y="1098"/>
                    <a:pt x="3651" y="1393"/>
                  </a:cubicBezTo>
                  <a:cubicBezTo>
                    <a:pt x="3946" y="1705"/>
                    <a:pt x="4124" y="2108"/>
                    <a:pt x="4124" y="2533"/>
                  </a:cubicBezTo>
                  <a:cubicBezTo>
                    <a:pt x="4124" y="2780"/>
                    <a:pt x="4054" y="3028"/>
                    <a:pt x="3946" y="3248"/>
                  </a:cubicBezTo>
                  <a:cubicBezTo>
                    <a:pt x="3855" y="3409"/>
                    <a:pt x="3764" y="3544"/>
                    <a:pt x="3651" y="3651"/>
                  </a:cubicBezTo>
                  <a:cubicBezTo>
                    <a:pt x="3543" y="3764"/>
                    <a:pt x="3409" y="3856"/>
                    <a:pt x="3274" y="3920"/>
                  </a:cubicBezTo>
                  <a:cubicBezTo>
                    <a:pt x="3036" y="4036"/>
                    <a:pt x="2771" y="4096"/>
                    <a:pt x="2508" y="4096"/>
                  </a:cubicBezTo>
                  <a:cubicBezTo>
                    <a:pt x="2100" y="4096"/>
                    <a:pt x="1698" y="3952"/>
                    <a:pt x="1414" y="3651"/>
                  </a:cubicBezTo>
                  <a:cubicBezTo>
                    <a:pt x="1097" y="3339"/>
                    <a:pt x="941" y="2958"/>
                    <a:pt x="941" y="2533"/>
                  </a:cubicBezTo>
                  <a:cubicBezTo>
                    <a:pt x="941" y="2108"/>
                    <a:pt x="1097" y="1705"/>
                    <a:pt x="1414" y="1393"/>
                  </a:cubicBezTo>
                  <a:cubicBezTo>
                    <a:pt x="1704" y="1098"/>
                    <a:pt x="2108" y="942"/>
                    <a:pt x="2532" y="942"/>
                  </a:cubicBezTo>
                  <a:close/>
                  <a:moveTo>
                    <a:pt x="2532" y="1"/>
                  </a:moveTo>
                  <a:cubicBezTo>
                    <a:pt x="1860" y="1"/>
                    <a:pt x="1210" y="270"/>
                    <a:pt x="742" y="743"/>
                  </a:cubicBezTo>
                  <a:cubicBezTo>
                    <a:pt x="269" y="1210"/>
                    <a:pt x="0" y="1840"/>
                    <a:pt x="0" y="2533"/>
                  </a:cubicBezTo>
                  <a:cubicBezTo>
                    <a:pt x="0" y="3205"/>
                    <a:pt x="269" y="3834"/>
                    <a:pt x="742" y="4302"/>
                  </a:cubicBezTo>
                  <a:cubicBezTo>
                    <a:pt x="1210" y="4796"/>
                    <a:pt x="1860" y="5044"/>
                    <a:pt x="2532" y="5044"/>
                  </a:cubicBezTo>
                  <a:cubicBezTo>
                    <a:pt x="2844" y="5044"/>
                    <a:pt x="3161" y="4995"/>
                    <a:pt x="3452" y="4861"/>
                  </a:cubicBezTo>
                  <a:cubicBezTo>
                    <a:pt x="3608" y="4818"/>
                    <a:pt x="3764" y="4727"/>
                    <a:pt x="3898" y="4641"/>
                  </a:cubicBezTo>
                  <a:lnTo>
                    <a:pt x="4548" y="5291"/>
                  </a:lnTo>
                  <a:lnTo>
                    <a:pt x="4548" y="5313"/>
                  </a:lnTo>
                  <a:cubicBezTo>
                    <a:pt x="4457" y="5377"/>
                    <a:pt x="4414" y="5490"/>
                    <a:pt x="4414" y="5624"/>
                  </a:cubicBezTo>
                  <a:cubicBezTo>
                    <a:pt x="4414" y="5737"/>
                    <a:pt x="4457" y="5850"/>
                    <a:pt x="4548" y="5936"/>
                  </a:cubicBezTo>
                  <a:lnTo>
                    <a:pt x="4661" y="6049"/>
                  </a:lnTo>
                  <a:lnTo>
                    <a:pt x="5355" y="6743"/>
                  </a:lnTo>
                  <a:lnTo>
                    <a:pt x="6742" y="5356"/>
                  </a:lnTo>
                  <a:lnTo>
                    <a:pt x="6048" y="4662"/>
                  </a:lnTo>
                  <a:lnTo>
                    <a:pt x="5936" y="4528"/>
                  </a:lnTo>
                  <a:cubicBezTo>
                    <a:pt x="5847" y="4450"/>
                    <a:pt x="5730" y="4411"/>
                    <a:pt x="5616" y="4411"/>
                  </a:cubicBezTo>
                  <a:cubicBezTo>
                    <a:pt x="5501" y="4411"/>
                    <a:pt x="5390" y="4450"/>
                    <a:pt x="5312" y="4528"/>
                  </a:cubicBezTo>
                  <a:lnTo>
                    <a:pt x="5312" y="4549"/>
                  </a:lnTo>
                  <a:lnTo>
                    <a:pt x="4640" y="3899"/>
                  </a:lnTo>
                  <a:cubicBezTo>
                    <a:pt x="4726" y="3743"/>
                    <a:pt x="4817" y="3608"/>
                    <a:pt x="4860" y="3452"/>
                  </a:cubicBezTo>
                  <a:cubicBezTo>
                    <a:pt x="4995" y="3162"/>
                    <a:pt x="5065" y="2845"/>
                    <a:pt x="5065" y="2533"/>
                  </a:cubicBezTo>
                  <a:cubicBezTo>
                    <a:pt x="5065" y="1840"/>
                    <a:pt x="4796" y="1210"/>
                    <a:pt x="4301" y="743"/>
                  </a:cubicBezTo>
                  <a:cubicBezTo>
                    <a:pt x="3833" y="270"/>
                    <a:pt x="3204" y="1"/>
                    <a:pt x="2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8"/>
            <p:cNvSpPr/>
            <p:nvPr/>
          </p:nvSpPr>
          <p:spPr>
            <a:xfrm>
              <a:off x="5274600" y="3681650"/>
              <a:ext cx="41975" cy="41950"/>
            </a:xfrm>
            <a:custGeom>
              <a:avLst/>
              <a:gdLst/>
              <a:ahLst/>
              <a:cxnLst/>
              <a:rect l="l" t="t" r="r" b="b"/>
              <a:pathLst>
                <a:path w="1679" h="1678" extrusionOk="0">
                  <a:moveTo>
                    <a:pt x="1388" y="0"/>
                  </a:moveTo>
                  <a:lnTo>
                    <a:pt x="1" y="1387"/>
                  </a:lnTo>
                  <a:lnTo>
                    <a:pt x="291" y="1678"/>
                  </a:lnTo>
                  <a:lnTo>
                    <a:pt x="1678" y="291"/>
                  </a:lnTo>
                  <a:lnTo>
                    <a:pt x="13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7" name="Google Shape;2097;p78"/>
          <p:cNvSpPr/>
          <p:nvPr/>
        </p:nvSpPr>
        <p:spPr>
          <a:xfrm>
            <a:off x="5485419" y="3696700"/>
            <a:ext cx="43175" cy="41425"/>
          </a:xfrm>
          <a:custGeom>
            <a:avLst/>
            <a:gdLst/>
            <a:ahLst/>
            <a:cxnLst/>
            <a:rect l="l" t="t" r="r" b="b"/>
            <a:pathLst>
              <a:path w="1727" h="1657" extrusionOk="0">
                <a:moveTo>
                  <a:pt x="1366" y="0"/>
                </a:moveTo>
                <a:lnTo>
                  <a:pt x="0" y="1388"/>
                </a:lnTo>
                <a:cubicBezTo>
                  <a:pt x="183" y="1570"/>
                  <a:pt x="403" y="1656"/>
                  <a:pt x="651" y="1656"/>
                </a:cubicBezTo>
                <a:cubicBezTo>
                  <a:pt x="920" y="1656"/>
                  <a:pt x="1167" y="1570"/>
                  <a:pt x="1344" y="1366"/>
                </a:cubicBezTo>
                <a:cubicBezTo>
                  <a:pt x="1726" y="1011"/>
                  <a:pt x="1726" y="404"/>
                  <a:pt x="1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8" name="Google Shape;2098;p78"/>
          <p:cNvGrpSpPr/>
          <p:nvPr/>
        </p:nvGrpSpPr>
        <p:grpSpPr>
          <a:xfrm>
            <a:off x="4601425" y="3402100"/>
            <a:ext cx="337125" cy="336025"/>
            <a:chOff x="4595850" y="3402100"/>
            <a:chExt cx="337125" cy="336025"/>
          </a:xfrm>
        </p:grpSpPr>
        <p:sp>
          <p:nvSpPr>
            <p:cNvPr id="2099" name="Google Shape;2099;p78"/>
            <p:cNvSpPr/>
            <p:nvPr/>
          </p:nvSpPr>
          <p:spPr>
            <a:xfrm>
              <a:off x="4826500" y="3670350"/>
              <a:ext cx="45975" cy="35375"/>
            </a:xfrm>
            <a:custGeom>
              <a:avLst/>
              <a:gdLst/>
              <a:ahLst/>
              <a:cxnLst/>
              <a:rect l="l" t="t" r="r" b="b"/>
              <a:pathLst>
                <a:path w="1839" h="1415" extrusionOk="0">
                  <a:moveTo>
                    <a:pt x="0" y="1"/>
                  </a:moveTo>
                  <a:lnTo>
                    <a:pt x="0" y="1415"/>
                  </a:lnTo>
                  <a:lnTo>
                    <a:pt x="1145" y="1415"/>
                  </a:lnTo>
                  <a:cubicBezTo>
                    <a:pt x="1527" y="1415"/>
                    <a:pt x="1839" y="1097"/>
                    <a:pt x="1839" y="721"/>
                  </a:cubicBezTo>
                  <a:cubicBezTo>
                    <a:pt x="1839" y="318"/>
                    <a:pt x="1527" y="1"/>
                    <a:pt x="1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8"/>
            <p:cNvSpPr/>
            <p:nvPr/>
          </p:nvSpPr>
          <p:spPr>
            <a:xfrm>
              <a:off x="4628250" y="3461475"/>
              <a:ext cx="35350" cy="46550"/>
            </a:xfrm>
            <a:custGeom>
              <a:avLst/>
              <a:gdLst/>
              <a:ahLst/>
              <a:cxnLst/>
              <a:rect l="l" t="t" r="r" b="b"/>
              <a:pathLst>
                <a:path w="1414" h="1862" extrusionOk="0">
                  <a:moveTo>
                    <a:pt x="720" y="1"/>
                  </a:moveTo>
                  <a:cubicBezTo>
                    <a:pt x="317" y="1"/>
                    <a:pt x="0" y="313"/>
                    <a:pt x="0" y="716"/>
                  </a:cubicBezTo>
                  <a:lnTo>
                    <a:pt x="0" y="1861"/>
                  </a:lnTo>
                  <a:lnTo>
                    <a:pt x="1414" y="1861"/>
                  </a:lnTo>
                  <a:lnTo>
                    <a:pt x="1414" y="716"/>
                  </a:lnTo>
                  <a:cubicBezTo>
                    <a:pt x="1414" y="313"/>
                    <a:pt x="1097" y="1"/>
                    <a:pt x="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8"/>
            <p:cNvSpPr/>
            <p:nvPr/>
          </p:nvSpPr>
          <p:spPr>
            <a:xfrm>
              <a:off x="4595850" y="3402100"/>
              <a:ext cx="337125" cy="336025"/>
            </a:xfrm>
            <a:custGeom>
              <a:avLst/>
              <a:gdLst/>
              <a:ahLst/>
              <a:cxnLst/>
              <a:rect l="l" t="t" r="r" b="b"/>
              <a:pathLst>
                <a:path w="13485" h="13441" extrusionOk="0">
                  <a:moveTo>
                    <a:pt x="12977" y="1"/>
                  </a:moveTo>
                  <a:cubicBezTo>
                    <a:pt x="12856" y="1"/>
                    <a:pt x="12734" y="45"/>
                    <a:pt x="12635" y="134"/>
                  </a:cubicBezTo>
                  <a:lnTo>
                    <a:pt x="7839" y="4930"/>
                  </a:lnTo>
                  <a:lnTo>
                    <a:pt x="715" y="4930"/>
                  </a:lnTo>
                  <a:cubicBezTo>
                    <a:pt x="312" y="4930"/>
                    <a:pt x="0" y="5242"/>
                    <a:pt x="0" y="5645"/>
                  </a:cubicBezTo>
                  <a:cubicBezTo>
                    <a:pt x="0" y="6026"/>
                    <a:pt x="312" y="6344"/>
                    <a:pt x="715" y="6344"/>
                  </a:cubicBezTo>
                  <a:lnTo>
                    <a:pt x="6452" y="6344"/>
                  </a:lnTo>
                  <a:lnTo>
                    <a:pt x="2710" y="10080"/>
                  </a:lnTo>
                  <a:lnTo>
                    <a:pt x="2710" y="7059"/>
                  </a:lnTo>
                  <a:lnTo>
                    <a:pt x="1296" y="7059"/>
                  </a:lnTo>
                  <a:lnTo>
                    <a:pt x="1296" y="11451"/>
                  </a:lnTo>
                  <a:cubicBezTo>
                    <a:pt x="1296" y="11827"/>
                    <a:pt x="1613" y="12145"/>
                    <a:pt x="2016" y="12145"/>
                  </a:cubicBezTo>
                  <a:lnTo>
                    <a:pt x="6404" y="12145"/>
                  </a:lnTo>
                  <a:lnTo>
                    <a:pt x="6404" y="10731"/>
                  </a:lnTo>
                  <a:lnTo>
                    <a:pt x="3382" y="10731"/>
                  </a:lnTo>
                  <a:lnTo>
                    <a:pt x="7097" y="7016"/>
                  </a:lnTo>
                  <a:lnTo>
                    <a:pt x="7097" y="12747"/>
                  </a:lnTo>
                  <a:cubicBezTo>
                    <a:pt x="7097" y="13129"/>
                    <a:pt x="7414" y="13440"/>
                    <a:pt x="7817" y="13440"/>
                  </a:cubicBezTo>
                  <a:cubicBezTo>
                    <a:pt x="8199" y="13440"/>
                    <a:pt x="8511" y="13129"/>
                    <a:pt x="8511" y="12747"/>
                  </a:cubicBezTo>
                  <a:lnTo>
                    <a:pt x="8511" y="5602"/>
                  </a:lnTo>
                  <a:lnTo>
                    <a:pt x="13307" y="806"/>
                  </a:lnTo>
                  <a:cubicBezTo>
                    <a:pt x="13484" y="629"/>
                    <a:pt x="13484" y="338"/>
                    <a:pt x="13307" y="134"/>
                  </a:cubicBezTo>
                  <a:cubicBezTo>
                    <a:pt x="13215" y="45"/>
                    <a:pt x="13097" y="1"/>
                    <a:pt x="12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2102;p78"/>
          <p:cNvGrpSpPr/>
          <p:nvPr/>
        </p:nvGrpSpPr>
        <p:grpSpPr>
          <a:xfrm>
            <a:off x="4167303" y="3437975"/>
            <a:ext cx="320850" cy="300150"/>
            <a:chOff x="4203775" y="3437975"/>
            <a:chExt cx="320850" cy="300150"/>
          </a:xfrm>
        </p:grpSpPr>
        <p:sp>
          <p:nvSpPr>
            <p:cNvPr id="2103" name="Google Shape;2103;p78"/>
            <p:cNvSpPr/>
            <p:nvPr/>
          </p:nvSpPr>
          <p:spPr>
            <a:xfrm>
              <a:off x="4295575" y="3437975"/>
              <a:ext cx="212250" cy="137775"/>
            </a:xfrm>
            <a:custGeom>
              <a:avLst/>
              <a:gdLst/>
              <a:ahLst/>
              <a:cxnLst/>
              <a:rect l="l" t="t" r="r" b="b"/>
              <a:pathLst>
                <a:path w="8490" h="5511" extrusionOk="0">
                  <a:moveTo>
                    <a:pt x="829" y="0"/>
                  </a:moveTo>
                  <a:cubicBezTo>
                    <a:pt x="361" y="0"/>
                    <a:pt x="1" y="382"/>
                    <a:pt x="1" y="828"/>
                  </a:cubicBezTo>
                  <a:lnTo>
                    <a:pt x="1" y="2264"/>
                  </a:lnTo>
                  <a:lnTo>
                    <a:pt x="856" y="2264"/>
                  </a:lnTo>
                  <a:lnTo>
                    <a:pt x="856" y="850"/>
                  </a:lnTo>
                  <a:lnTo>
                    <a:pt x="7640" y="850"/>
                  </a:lnTo>
                  <a:lnTo>
                    <a:pt x="7640" y="5220"/>
                  </a:lnTo>
                  <a:cubicBezTo>
                    <a:pt x="7662" y="5220"/>
                    <a:pt x="7710" y="5199"/>
                    <a:pt x="7732" y="5199"/>
                  </a:cubicBezTo>
                  <a:cubicBezTo>
                    <a:pt x="8022" y="5199"/>
                    <a:pt x="8291" y="5312"/>
                    <a:pt x="8490" y="5511"/>
                  </a:cubicBezTo>
                  <a:lnTo>
                    <a:pt x="8490" y="5468"/>
                  </a:lnTo>
                  <a:lnTo>
                    <a:pt x="8490" y="828"/>
                  </a:lnTo>
                  <a:cubicBezTo>
                    <a:pt x="8490" y="382"/>
                    <a:pt x="8135" y="0"/>
                    <a:pt x="7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8"/>
            <p:cNvSpPr/>
            <p:nvPr/>
          </p:nvSpPr>
          <p:spPr>
            <a:xfrm>
              <a:off x="4258075" y="3510825"/>
              <a:ext cx="118700" cy="91275"/>
            </a:xfrm>
            <a:custGeom>
              <a:avLst/>
              <a:gdLst/>
              <a:ahLst/>
              <a:cxnLst/>
              <a:rect l="l" t="t" r="r" b="b"/>
              <a:pathLst>
                <a:path w="4748" h="3651" extrusionOk="0">
                  <a:moveTo>
                    <a:pt x="899" y="0"/>
                  </a:moveTo>
                  <a:cubicBezTo>
                    <a:pt x="404" y="0"/>
                    <a:pt x="1" y="403"/>
                    <a:pt x="1" y="871"/>
                  </a:cubicBezTo>
                  <a:lnTo>
                    <a:pt x="1" y="2102"/>
                  </a:lnTo>
                  <a:lnTo>
                    <a:pt x="425" y="2102"/>
                  </a:lnTo>
                  <a:cubicBezTo>
                    <a:pt x="581" y="2102"/>
                    <a:pt x="743" y="2129"/>
                    <a:pt x="899" y="2215"/>
                  </a:cubicBezTo>
                  <a:lnTo>
                    <a:pt x="899" y="850"/>
                  </a:lnTo>
                  <a:lnTo>
                    <a:pt x="3899" y="850"/>
                  </a:lnTo>
                  <a:lnTo>
                    <a:pt x="3899" y="3651"/>
                  </a:lnTo>
                  <a:cubicBezTo>
                    <a:pt x="3942" y="3473"/>
                    <a:pt x="4033" y="3312"/>
                    <a:pt x="4167" y="3204"/>
                  </a:cubicBezTo>
                  <a:lnTo>
                    <a:pt x="4748" y="2597"/>
                  </a:lnTo>
                  <a:lnTo>
                    <a:pt x="4748" y="871"/>
                  </a:lnTo>
                  <a:cubicBezTo>
                    <a:pt x="4748" y="403"/>
                    <a:pt x="4372"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8"/>
            <p:cNvSpPr/>
            <p:nvPr/>
          </p:nvSpPr>
          <p:spPr>
            <a:xfrm>
              <a:off x="4295575" y="3636225"/>
              <a:ext cx="45450" cy="29725"/>
            </a:xfrm>
            <a:custGeom>
              <a:avLst/>
              <a:gdLst/>
              <a:ahLst/>
              <a:cxnLst/>
              <a:rect l="l" t="t" r="r" b="b"/>
              <a:pathLst>
                <a:path w="1818" h="1189" extrusionOk="0">
                  <a:moveTo>
                    <a:pt x="877" y="247"/>
                  </a:moveTo>
                  <a:cubicBezTo>
                    <a:pt x="1033" y="247"/>
                    <a:pt x="1167" y="382"/>
                    <a:pt x="1167" y="538"/>
                  </a:cubicBezTo>
                  <a:cubicBezTo>
                    <a:pt x="1167" y="672"/>
                    <a:pt x="1033" y="807"/>
                    <a:pt x="877" y="807"/>
                  </a:cubicBezTo>
                  <a:cubicBezTo>
                    <a:pt x="743" y="807"/>
                    <a:pt x="608" y="672"/>
                    <a:pt x="608" y="538"/>
                  </a:cubicBezTo>
                  <a:cubicBezTo>
                    <a:pt x="608" y="382"/>
                    <a:pt x="743" y="247"/>
                    <a:pt x="877" y="247"/>
                  </a:cubicBezTo>
                  <a:close/>
                  <a:moveTo>
                    <a:pt x="1" y="0"/>
                  </a:moveTo>
                  <a:lnTo>
                    <a:pt x="1" y="898"/>
                  </a:lnTo>
                  <a:lnTo>
                    <a:pt x="1" y="1188"/>
                  </a:lnTo>
                  <a:lnTo>
                    <a:pt x="1748" y="1188"/>
                  </a:lnTo>
                  <a:lnTo>
                    <a:pt x="1748" y="382"/>
                  </a:lnTo>
                  <a:cubicBezTo>
                    <a:pt x="1748" y="247"/>
                    <a:pt x="1770" y="113"/>
                    <a:pt x="1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8"/>
            <p:cNvSpPr/>
            <p:nvPr/>
          </p:nvSpPr>
          <p:spPr>
            <a:xfrm>
              <a:off x="4203775" y="3576800"/>
              <a:ext cx="78400" cy="123825"/>
            </a:xfrm>
            <a:custGeom>
              <a:avLst/>
              <a:gdLst/>
              <a:ahLst/>
              <a:cxnLst/>
              <a:rect l="l" t="t" r="r" b="b"/>
              <a:pathLst>
                <a:path w="3136" h="4953" extrusionOk="0">
                  <a:moveTo>
                    <a:pt x="2485" y="630"/>
                  </a:moveTo>
                  <a:lnTo>
                    <a:pt x="2485" y="4124"/>
                  </a:lnTo>
                  <a:lnTo>
                    <a:pt x="651" y="4124"/>
                  </a:lnTo>
                  <a:lnTo>
                    <a:pt x="651" y="630"/>
                  </a:lnTo>
                  <a:close/>
                  <a:moveTo>
                    <a:pt x="1571" y="4302"/>
                  </a:moveTo>
                  <a:cubicBezTo>
                    <a:pt x="1705" y="4302"/>
                    <a:pt x="1791" y="4415"/>
                    <a:pt x="1791" y="4528"/>
                  </a:cubicBezTo>
                  <a:cubicBezTo>
                    <a:pt x="1791" y="4662"/>
                    <a:pt x="1705" y="4775"/>
                    <a:pt x="1571" y="4775"/>
                  </a:cubicBezTo>
                  <a:cubicBezTo>
                    <a:pt x="1436" y="4775"/>
                    <a:pt x="1345" y="4662"/>
                    <a:pt x="1345" y="4528"/>
                  </a:cubicBezTo>
                  <a:cubicBezTo>
                    <a:pt x="1345" y="4415"/>
                    <a:pt x="1436" y="4302"/>
                    <a:pt x="1571" y="4302"/>
                  </a:cubicBezTo>
                  <a:close/>
                  <a:moveTo>
                    <a:pt x="538" y="1"/>
                  </a:moveTo>
                  <a:cubicBezTo>
                    <a:pt x="248" y="1"/>
                    <a:pt x="1" y="227"/>
                    <a:pt x="1" y="517"/>
                  </a:cubicBezTo>
                  <a:lnTo>
                    <a:pt x="1" y="4415"/>
                  </a:lnTo>
                  <a:cubicBezTo>
                    <a:pt x="1" y="4705"/>
                    <a:pt x="248" y="4952"/>
                    <a:pt x="538" y="4952"/>
                  </a:cubicBezTo>
                  <a:lnTo>
                    <a:pt x="2597" y="4952"/>
                  </a:lnTo>
                  <a:cubicBezTo>
                    <a:pt x="2888" y="4952"/>
                    <a:pt x="3135" y="4705"/>
                    <a:pt x="3135" y="4415"/>
                  </a:cubicBezTo>
                  <a:lnTo>
                    <a:pt x="3135" y="517"/>
                  </a:lnTo>
                  <a:cubicBezTo>
                    <a:pt x="3135" y="227"/>
                    <a:pt x="2888" y="1"/>
                    <a:pt x="2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8"/>
            <p:cNvSpPr/>
            <p:nvPr/>
          </p:nvSpPr>
          <p:spPr>
            <a:xfrm>
              <a:off x="4360625" y="3574650"/>
              <a:ext cx="164000" cy="163475"/>
            </a:xfrm>
            <a:custGeom>
              <a:avLst/>
              <a:gdLst/>
              <a:ahLst/>
              <a:cxnLst/>
              <a:rect l="l" t="t" r="r" b="b"/>
              <a:pathLst>
                <a:path w="6560" h="6539" extrusionOk="0">
                  <a:moveTo>
                    <a:pt x="3270" y="1501"/>
                  </a:moveTo>
                  <a:cubicBezTo>
                    <a:pt x="4253" y="1501"/>
                    <a:pt x="5038" y="2307"/>
                    <a:pt x="5038" y="3270"/>
                  </a:cubicBezTo>
                  <a:cubicBezTo>
                    <a:pt x="5038" y="4253"/>
                    <a:pt x="4253" y="5038"/>
                    <a:pt x="3270" y="5038"/>
                  </a:cubicBezTo>
                  <a:cubicBezTo>
                    <a:pt x="2307" y="5038"/>
                    <a:pt x="1522" y="4253"/>
                    <a:pt x="1522" y="3270"/>
                  </a:cubicBezTo>
                  <a:cubicBezTo>
                    <a:pt x="1522" y="2307"/>
                    <a:pt x="2307" y="1501"/>
                    <a:pt x="3270" y="1501"/>
                  </a:cubicBezTo>
                  <a:close/>
                  <a:moveTo>
                    <a:pt x="2866" y="1"/>
                  </a:moveTo>
                  <a:cubicBezTo>
                    <a:pt x="2732" y="1"/>
                    <a:pt x="2641" y="87"/>
                    <a:pt x="2641" y="221"/>
                  </a:cubicBezTo>
                  <a:lnTo>
                    <a:pt x="2641" y="737"/>
                  </a:lnTo>
                  <a:cubicBezTo>
                    <a:pt x="2393" y="786"/>
                    <a:pt x="2151" y="893"/>
                    <a:pt x="1947" y="1006"/>
                  </a:cubicBezTo>
                  <a:lnTo>
                    <a:pt x="1947" y="1028"/>
                  </a:lnTo>
                  <a:cubicBezTo>
                    <a:pt x="1777" y="860"/>
                    <a:pt x="1758" y="842"/>
                    <a:pt x="1758" y="842"/>
                  </a:cubicBezTo>
                  <a:lnTo>
                    <a:pt x="1758" y="842"/>
                  </a:lnTo>
                  <a:cubicBezTo>
                    <a:pt x="1758" y="842"/>
                    <a:pt x="1760" y="843"/>
                    <a:pt x="1760" y="843"/>
                  </a:cubicBezTo>
                  <a:cubicBezTo>
                    <a:pt x="1760" y="843"/>
                    <a:pt x="1742" y="826"/>
                    <a:pt x="1587" y="673"/>
                  </a:cubicBezTo>
                  <a:cubicBezTo>
                    <a:pt x="1545" y="627"/>
                    <a:pt x="1481" y="593"/>
                    <a:pt x="1411" y="593"/>
                  </a:cubicBezTo>
                  <a:cubicBezTo>
                    <a:pt x="1374" y="593"/>
                    <a:pt x="1335" y="602"/>
                    <a:pt x="1297" y="624"/>
                  </a:cubicBezTo>
                  <a:lnTo>
                    <a:pt x="673" y="1253"/>
                  </a:lnTo>
                  <a:cubicBezTo>
                    <a:pt x="581" y="1345"/>
                    <a:pt x="581" y="1479"/>
                    <a:pt x="673" y="1565"/>
                  </a:cubicBezTo>
                  <a:lnTo>
                    <a:pt x="1028" y="1925"/>
                  </a:lnTo>
                  <a:cubicBezTo>
                    <a:pt x="893" y="2151"/>
                    <a:pt x="807" y="2372"/>
                    <a:pt x="737" y="2619"/>
                  </a:cubicBezTo>
                  <a:lnTo>
                    <a:pt x="221" y="2619"/>
                  </a:lnTo>
                  <a:cubicBezTo>
                    <a:pt x="108" y="2619"/>
                    <a:pt x="1" y="2732"/>
                    <a:pt x="1" y="2845"/>
                  </a:cubicBezTo>
                  <a:lnTo>
                    <a:pt x="1" y="3694"/>
                  </a:lnTo>
                  <a:cubicBezTo>
                    <a:pt x="1" y="3807"/>
                    <a:pt x="108" y="3920"/>
                    <a:pt x="221" y="3920"/>
                  </a:cubicBezTo>
                  <a:lnTo>
                    <a:pt x="737" y="3920"/>
                  </a:lnTo>
                  <a:cubicBezTo>
                    <a:pt x="807" y="4167"/>
                    <a:pt x="893" y="4388"/>
                    <a:pt x="1028" y="4614"/>
                  </a:cubicBezTo>
                  <a:lnTo>
                    <a:pt x="673" y="4974"/>
                  </a:lnTo>
                  <a:cubicBezTo>
                    <a:pt x="624" y="5017"/>
                    <a:pt x="603" y="5060"/>
                    <a:pt x="603" y="5130"/>
                  </a:cubicBezTo>
                  <a:cubicBezTo>
                    <a:pt x="603" y="5194"/>
                    <a:pt x="624" y="5243"/>
                    <a:pt x="673" y="5286"/>
                  </a:cubicBezTo>
                  <a:lnTo>
                    <a:pt x="1254" y="5893"/>
                  </a:lnTo>
                  <a:cubicBezTo>
                    <a:pt x="1297" y="5936"/>
                    <a:pt x="1366" y="5958"/>
                    <a:pt x="1409" y="5958"/>
                  </a:cubicBezTo>
                  <a:cubicBezTo>
                    <a:pt x="1479" y="5958"/>
                    <a:pt x="1544" y="5936"/>
                    <a:pt x="1587" y="5893"/>
                  </a:cubicBezTo>
                  <a:lnTo>
                    <a:pt x="1947" y="5533"/>
                  </a:lnTo>
                  <a:cubicBezTo>
                    <a:pt x="2151" y="5646"/>
                    <a:pt x="2393" y="5759"/>
                    <a:pt x="2641" y="5823"/>
                  </a:cubicBezTo>
                  <a:lnTo>
                    <a:pt x="2641" y="6318"/>
                  </a:lnTo>
                  <a:cubicBezTo>
                    <a:pt x="2641" y="6452"/>
                    <a:pt x="2732" y="6538"/>
                    <a:pt x="2866" y="6538"/>
                  </a:cubicBezTo>
                  <a:lnTo>
                    <a:pt x="3694" y="6538"/>
                  </a:lnTo>
                  <a:cubicBezTo>
                    <a:pt x="3829" y="6538"/>
                    <a:pt x="3920" y="6452"/>
                    <a:pt x="3920" y="6318"/>
                  </a:cubicBezTo>
                  <a:lnTo>
                    <a:pt x="3920" y="5823"/>
                  </a:lnTo>
                  <a:cubicBezTo>
                    <a:pt x="4167" y="5759"/>
                    <a:pt x="4409" y="5646"/>
                    <a:pt x="4614" y="5533"/>
                  </a:cubicBezTo>
                  <a:lnTo>
                    <a:pt x="4974" y="5893"/>
                  </a:lnTo>
                  <a:cubicBezTo>
                    <a:pt x="5017" y="5936"/>
                    <a:pt x="5077" y="5958"/>
                    <a:pt x="5139" y="5958"/>
                  </a:cubicBezTo>
                  <a:cubicBezTo>
                    <a:pt x="5200" y="5958"/>
                    <a:pt x="5262" y="5936"/>
                    <a:pt x="5307" y="5893"/>
                  </a:cubicBezTo>
                  <a:lnTo>
                    <a:pt x="5888" y="5286"/>
                  </a:lnTo>
                  <a:cubicBezTo>
                    <a:pt x="5979" y="5194"/>
                    <a:pt x="5979" y="5060"/>
                    <a:pt x="5888" y="4974"/>
                  </a:cubicBezTo>
                  <a:lnTo>
                    <a:pt x="5533" y="4614"/>
                  </a:lnTo>
                  <a:cubicBezTo>
                    <a:pt x="5667" y="4388"/>
                    <a:pt x="5753" y="4167"/>
                    <a:pt x="5823" y="3920"/>
                  </a:cubicBezTo>
                  <a:lnTo>
                    <a:pt x="6318" y="3920"/>
                  </a:lnTo>
                  <a:cubicBezTo>
                    <a:pt x="6452" y="3920"/>
                    <a:pt x="6560" y="3807"/>
                    <a:pt x="6560" y="3694"/>
                  </a:cubicBezTo>
                  <a:lnTo>
                    <a:pt x="6560" y="2845"/>
                  </a:lnTo>
                  <a:cubicBezTo>
                    <a:pt x="6560" y="2732"/>
                    <a:pt x="6452" y="2619"/>
                    <a:pt x="6318" y="2619"/>
                  </a:cubicBezTo>
                  <a:lnTo>
                    <a:pt x="5823" y="2619"/>
                  </a:lnTo>
                  <a:cubicBezTo>
                    <a:pt x="5753" y="2372"/>
                    <a:pt x="5667" y="2151"/>
                    <a:pt x="5533" y="1925"/>
                  </a:cubicBezTo>
                  <a:lnTo>
                    <a:pt x="5888" y="1565"/>
                  </a:lnTo>
                  <a:cubicBezTo>
                    <a:pt x="5979" y="1479"/>
                    <a:pt x="5979" y="1345"/>
                    <a:pt x="5888" y="1253"/>
                  </a:cubicBezTo>
                  <a:lnTo>
                    <a:pt x="5307" y="673"/>
                  </a:lnTo>
                  <a:cubicBezTo>
                    <a:pt x="5254" y="619"/>
                    <a:pt x="5195" y="596"/>
                    <a:pt x="5140" y="596"/>
                  </a:cubicBezTo>
                  <a:cubicBezTo>
                    <a:pt x="5078" y="596"/>
                    <a:pt x="5019" y="625"/>
                    <a:pt x="4974" y="673"/>
                  </a:cubicBezTo>
                  <a:cubicBezTo>
                    <a:pt x="4818" y="826"/>
                    <a:pt x="4801" y="843"/>
                    <a:pt x="4801" y="843"/>
                  </a:cubicBezTo>
                  <a:cubicBezTo>
                    <a:pt x="4801" y="843"/>
                    <a:pt x="4802" y="842"/>
                    <a:pt x="4802" y="842"/>
                  </a:cubicBezTo>
                  <a:lnTo>
                    <a:pt x="4802" y="842"/>
                  </a:lnTo>
                  <a:cubicBezTo>
                    <a:pt x="4802" y="842"/>
                    <a:pt x="4784" y="860"/>
                    <a:pt x="4614" y="1028"/>
                  </a:cubicBezTo>
                  <a:lnTo>
                    <a:pt x="4614" y="1006"/>
                  </a:lnTo>
                  <a:cubicBezTo>
                    <a:pt x="4409" y="893"/>
                    <a:pt x="4167" y="786"/>
                    <a:pt x="3920" y="737"/>
                  </a:cubicBezTo>
                  <a:lnTo>
                    <a:pt x="3920" y="221"/>
                  </a:lnTo>
                  <a:cubicBezTo>
                    <a:pt x="3920" y="87"/>
                    <a:pt x="3829" y="1"/>
                    <a:pt x="3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8"/>
            <p:cNvSpPr/>
            <p:nvPr/>
          </p:nvSpPr>
          <p:spPr>
            <a:xfrm>
              <a:off x="4421650" y="3635675"/>
              <a:ext cx="41975" cy="41425"/>
            </a:xfrm>
            <a:custGeom>
              <a:avLst/>
              <a:gdLst/>
              <a:ahLst/>
              <a:cxnLst/>
              <a:rect l="l" t="t" r="r" b="b"/>
              <a:pathLst>
                <a:path w="1679" h="1657" extrusionOk="0">
                  <a:moveTo>
                    <a:pt x="829" y="1"/>
                  </a:moveTo>
                  <a:cubicBezTo>
                    <a:pt x="382" y="1"/>
                    <a:pt x="1" y="382"/>
                    <a:pt x="1" y="829"/>
                  </a:cubicBezTo>
                  <a:cubicBezTo>
                    <a:pt x="1" y="1302"/>
                    <a:pt x="382" y="1657"/>
                    <a:pt x="829" y="1657"/>
                  </a:cubicBezTo>
                  <a:cubicBezTo>
                    <a:pt x="1296" y="1657"/>
                    <a:pt x="1678" y="1302"/>
                    <a:pt x="1678" y="829"/>
                  </a:cubicBezTo>
                  <a:cubicBezTo>
                    <a:pt x="1678" y="382"/>
                    <a:pt x="1296"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78"/>
          <p:cNvGrpSpPr/>
          <p:nvPr/>
        </p:nvGrpSpPr>
        <p:grpSpPr>
          <a:xfrm>
            <a:off x="3799156" y="3399925"/>
            <a:ext cx="254875" cy="338200"/>
            <a:chOff x="3836975" y="3399925"/>
            <a:chExt cx="254875" cy="338200"/>
          </a:xfrm>
        </p:grpSpPr>
        <p:sp>
          <p:nvSpPr>
            <p:cNvPr id="2110" name="Google Shape;2110;p78"/>
            <p:cNvSpPr/>
            <p:nvPr/>
          </p:nvSpPr>
          <p:spPr>
            <a:xfrm>
              <a:off x="3836975" y="3399925"/>
              <a:ext cx="254875" cy="338200"/>
            </a:xfrm>
            <a:custGeom>
              <a:avLst/>
              <a:gdLst/>
              <a:ahLst/>
              <a:cxnLst/>
              <a:rect l="l" t="t" r="r" b="b"/>
              <a:pathLst>
                <a:path w="10195" h="13528" extrusionOk="0">
                  <a:moveTo>
                    <a:pt x="8468" y="1366"/>
                  </a:moveTo>
                  <a:cubicBezTo>
                    <a:pt x="8667" y="1366"/>
                    <a:pt x="8823" y="1522"/>
                    <a:pt x="8823" y="1726"/>
                  </a:cubicBezTo>
                  <a:lnTo>
                    <a:pt x="8823" y="11221"/>
                  </a:lnTo>
                  <a:lnTo>
                    <a:pt x="1366" y="11221"/>
                  </a:lnTo>
                  <a:lnTo>
                    <a:pt x="1366" y="1726"/>
                  </a:lnTo>
                  <a:cubicBezTo>
                    <a:pt x="1366" y="1522"/>
                    <a:pt x="1522" y="1366"/>
                    <a:pt x="1700" y="1366"/>
                  </a:cubicBezTo>
                  <a:close/>
                  <a:moveTo>
                    <a:pt x="5087" y="11716"/>
                  </a:moveTo>
                  <a:cubicBezTo>
                    <a:pt x="5442" y="11716"/>
                    <a:pt x="5732" y="12006"/>
                    <a:pt x="5732" y="12366"/>
                  </a:cubicBezTo>
                  <a:cubicBezTo>
                    <a:pt x="5732" y="12721"/>
                    <a:pt x="5442" y="12990"/>
                    <a:pt x="5087" y="12990"/>
                  </a:cubicBezTo>
                  <a:cubicBezTo>
                    <a:pt x="4727" y="12990"/>
                    <a:pt x="4436" y="12721"/>
                    <a:pt x="4436" y="12366"/>
                  </a:cubicBezTo>
                  <a:cubicBezTo>
                    <a:pt x="4436" y="12006"/>
                    <a:pt x="4727" y="11716"/>
                    <a:pt x="5087" y="11716"/>
                  </a:cubicBezTo>
                  <a:close/>
                  <a:moveTo>
                    <a:pt x="1700" y="1"/>
                  </a:moveTo>
                  <a:cubicBezTo>
                    <a:pt x="759" y="1"/>
                    <a:pt x="1" y="786"/>
                    <a:pt x="1" y="1726"/>
                  </a:cubicBezTo>
                  <a:lnTo>
                    <a:pt x="1" y="11807"/>
                  </a:lnTo>
                  <a:cubicBezTo>
                    <a:pt x="1" y="12769"/>
                    <a:pt x="759" y="13527"/>
                    <a:pt x="1700" y="13527"/>
                  </a:cubicBezTo>
                  <a:lnTo>
                    <a:pt x="8468" y="13527"/>
                  </a:lnTo>
                  <a:cubicBezTo>
                    <a:pt x="9409" y="13527"/>
                    <a:pt x="10194" y="12769"/>
                    <a:pt x="10194" y="11807"/>
                  </a:cubicBezTo>
                  <a:lnTo>
                    <a:pt x="10194" y="1726"/>
                  </a:lnTo>
                  <a:cubicBezTo>
                    <a:pt x="10194" y="786"/>
                    <a:pt x="9409" y="1"/>
                    <a:pt x="8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8"/>
            <p:cNvSpPr/>
            <p:nvPr/>
          </p:nvSpPr>
          <p:spPr>
            <a:xfrm>
              <a:off x="3934425" y="3568475"/>
              <a:ext cx="59300" cy="76475"/>
            </a:xfrm>
            <a:custGeom>
              <a:avLst/>
              <a:gdLst/>
              <a:ahLst/>
              <a:cxnLst/>
              <a:rect l="l" t="t" r="r" b="b"/>
              <a:pathLst>
                <a:path w="2372" h="3059" extrusionOk="0">
                  <a:moveTo>
                    <a:pt x="1189" y="0"/>
                  </a:moveTo>
                  <a:cubicBezTo>
                    <a:pt x="941" y="0"/>
                    <a:pt x="737" y="199"/>
                    <a:pt x="737" y="447"/>
                  </a:cubicBezTo>
                  <a:lnTo>
                    <a:pt x="737" y="1769"/>
                  </a:lnTo>
                  <a:lnTo>
                    <a:pt x="135" y="1769"/>
                  </a:lnTo>
                  <a:cubicBezTo>
                    <a:pt x="87" y="1769"/>
                    <a:pt x="44" y="1791"/>
                    <a:pt x="22" y="1839"/>
                  </a:cubicBezTo>
                  <a:cubicBezTo>
                    <a:pt x="1" y="1882"/>
                    <a:pt x="22" y="1925"/>
                    <a:pt x="44" y="1947"/>
                  </a:cubicBezTo>
                  <a:lnTo>
                    <a:pt x="1119" y="3022"/>
                  </a:lnTo>
                  <a:cubicBezTo>
                    <a:pt x="1140" y="3046"/>
                    <a:pt x="1169" y="3058"/>
                    <a:pt x="1197" y="3058"/>
                  </a:cubicBezTo>
                  <a:cubicBezTo>
                    <a:pt x="1225" y="3058"/>
                    <a:pt x="1253" y="3046"/>
                    <a:pt x="1275" y="3022"/>
                  </a:cubicBezTo>
                  <a:lnTo>
                    <a:pt x="2329" y="1947"/>
                  </a:lnTo>
                  <a:cubicBezTo>
                    <a:pt x="2372" y="1925"/>
                    <a:pt x="2372" y="1882"/>
                    <a:pt x="2350" y="1839"/>
                  </a:cubicBezTo>
                  <a:cubicBezTo>
                    <a:pt x="2329" y="1791"/>
                    <a:pt x="2307" y="1769"/>
                    <a:pt x="2264" y="1769"/>
                  </a:cubicBezTo>
                  <a:lnTo>
                    <a:pt x="1635" y="1769"/>
                  </a:lnTo>
                  <a:lnTo>
                    <a:pt x="1635" y="447"/>
                  </a:lnTo>
                  <a:cubicBezTo>
                    <a:pt x="1635" y="199"/>
                    <a:pt x="143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8"/>
            <p:cNvSpPr/>
            <p:nvPr/>
          </p:nvSpPr>
          <p:spPr>
            <a:xfrm>
              <a:off x="3889525" y="3451400"/>
              <a:ext cx="149100" cy="88475"/>
            </a:xfrm>
            <a:custGeom>
              <a:avLst/>
              <a:gdLst/>
              <a:ahLst/>
              <a:cxnLst/>
              <a:rect l="l" t="t" r="r" b="b"/>
              <a:pathLst>
                <a:path w="5964" h="3539" extrusionOk="0">
                  <a:moveTo>
                    <a:pt x="270" y="1"/>
                  </a:moveTo>
                  <a:cubicBezTo>
                    <a:pt x="135" y="1"/>
                    <a:pt x="1" y="114"/>
                    <a:pt x="1" y="270"/>
                  </a:cubicBezTo>
                  <a:lnTo>
                    <a:pt x="1" y="3248"/>
                  </a:lnTo>
                  <a:cubicBezTo>
                    <a:pt x="1" y="3404"/>
                    <a:pt x="135" y="3538"/>
                    <a:pt x="270" y="3538"/>
                  </a:cubicBezTo>
                  <a:lnTo>
                    <a:pt x="5694" y="3538"/>
                  </a:lnTo>
                  <a:cubicBezTo>
                    <a:pt x="5850" y="3538"/>
                    <a:pt x="5963" y="3404"/>
                    <a:pt x="5963" y="3248"/>
                  </a:cubicBezTo>
                  <a:lnTo>
                    <a:pt x="5963" y="270"/>
                  </a:lnTo>
                  <a:cubicBezTo>
                    <a:pt x="5963" y="114"/>
                    <a:pt x="5850" y="1"/>
                    <a:pt x="5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 name="Google Shape;2113;p78"/>
          <p:cNvGrpSpPr/>
          <p:nvPr/>
        </p:nvGrpSpPr>
        <p:grpSpPr>
          <a:xfrm>
            <a:off x="3351983" y="3468750"/>
            <a:ext cx="333900" cy="269375"/>
            <a:chOff x="3398400" y="3468750"/>
            <a:chExt cx="333900" cy="269375"/>
          </a:xfrm>
        </p:grpSpPr>
        <p:sp>
          <p:nvSpPr>
            <p:cNvPr id="2114" name="Google Shape;2114;p78"/>
            <p:cNvSpPr/>
            <p:nvPr/>
          </p:nvSpPr>
          <p:spPr>
            <a:xfrm>
              <a:off x="3398400" y="3529775"/>
              <a:ext cx="332150" cy="208350"/>
            </a:xfrm>
            <a:custGeom>
              <a:avLst/>
              <a:gdLst/>
              <a:ahLst/>
              <a:cxnLst/>
              <a:rect l="l" t="t" r="r" b="b"/>
              <a:pathLst>
                <a:path w="13286" h="8334" extrusionOk="0">
                  <a:moveTo>
                    <a:pt x="2356" y="1167"/>
                  </a:moveTo>
                  <a:cubicBezTo>
                    <a:pt x="2442" y="1167"/>
                    <a:pt x="2512" y="1237"/>
                    <a:pt x="2512" y="1323"/>
                  </a:cubicBezTo>
                  <a:lnTo>
                    <a:pt x="2512" y="2199"/>
                  </a:lnTo>
                  <a:cubicBezTo>
                    <a:pt x="2512" y="2285"/>
                    <a:pt x="2442" y="2376"/>
                    <a:pt x="2356" y="2376"/>
                  </a:cubicBezTo>
                  <a:lnTo>
                    <a:pt x="1479" y="2376"/>
                  </a:lnTo>
                  <a:cubicBezTo>
                    <a:pt x="1393" y="2376"/>
                    <a:pt x="1302" y="2285"/>
                    <a:pt x="1302" y="2199"/>
                  </a:cubicBezTo>
                  <a:lnTo>
                    <a:pt x="1302" y="1323"/>
                  </a:lnTo>
                  <a:cubicBezTo>
                    <a:pt x="1302" y="1237"/>
                    <a:pt x="1393" y="1167"/>
                    <a:pt x="1479" y="1167"/>
                  </a:cubicBezTo>
                  <a:close/>
                  <a:moveTo>
                    <a:pt x="1904" y="3140"/>
                  </a:moveTo>
                  <a:cubicBezTo>
                    <a:pt x="2490" y="3140"/>
                    <a:pt x="2936" y="3608"/>
                    <a:pt x="2936" y="4167"/>
                  </a:cubicBezTo>
                  <a:cubicBezTo>
                    <a:pt x="2936" y="4753"/>
                    <a:pt x="2490" y="5199"/>
                    <a:pt x="1904" y="5199"/>
                  </a:cubicBezTo>
                  <a:cubicBezTo>
                    <a:pt x="1345" y="5199"/>
                    <a:pt x="877" y="4753"/>
                    <a:pt x="877" y="4167"/>
                  </a:cubicBezTo>
                  <a:cubicBezTo>
                    <a:pt x="877" y="3608"/>
                    <a:pt x="1345" y="3140"/>
                    <a:pt x="1904" y="3140"/>
                  </a:cubicBezTo>
                  <a:close/>
                  <a:moveTo>
                    <a:pt x="2356" y="5984"/>
                  </a:moveTo>
                  <a:cubicBezTo>
                    <a:pt x="2442" y="5984"/>
                    <a:pt x="2512" y="6048"/>
                    <a:pt x="2512" y="6140"/>
                  </a:cubicBezTo>
                  <a:lnTo>
                    <a:pt x="2512" y="7016"/>
                  </a:lnTo>
                  <a:cubicBezTo>
                    <a:pt x="2512" y="7102"/>
                    <a:pt x="2442" y="7194"/>
                    <a:pt x="2356" y="7194"/>
                  </a:cubicBezTo>
                  <a:lnTo>
                    <a:pt x="1479" y="7194"/>
                  </a:lnTo>
                  <a:cubicBezTo>
                    <a:pt x="1393" y="7194"/>
                    <a:pt x="1302" y="7102"/>
                    <a:pt x="1302" y="7016"/>
                  </a:cubicBezTo>
                  <a:lnTo>
                    <a:pt x="1302" y="6140"/>
                  </a:lnTo>
                  <a:cubicBezTo>
                    <a:pt x="1302" y="6048"/>
                    <a:pt x="1393" y="5984"/>
                    <a:pt x="1479" y="5984"/>
                  </a:cubicBezTo>
                  <a:close/>
                  <a:moveTo>
                    <a:pt x="496" y="0"/>
                  </a:moveTo>
                  <a:cubicBezTo>
                    <a:pt x="227" y="0"/>
                    <a:pt x="1" y="226"/>
                    <a:pt x="1" y="495"/>
                  </a:cubicBezTo>
                  <a:lnTo>
                    <a:pt x="1" y="7844"/>
                  </a:lnTo>
                  <a:cubicBezTo>
                    <a:pt x="1" y="8113"/>
                    <a:pt x="227" y="8333"/>
                    <a:pt x="496" y="8333"/>
                  </a:cubicBezTo>
                  <a:lnTo>
                    <a:pt x="12791" y="8333"/>
                  </a:lnTo>
                  <a:cubicBezTo>
                    <a:pt x="13060" y="8333"/>
                    <a:pt x="13286" y="8113"/>
                    <a:pt x="13286" y="7844"/>
                  </a:cubicBezTo>
                  <a:lnTo>
                    <a:pt x="13286" y="495"/>
                  </a:lnTo>
                  <a:cubicBezTo>
                    <a:pt x="13286" y="226"/>
                    <a:pt x="13060" y="0"/>
                    <a:pt x="12791" y="0"/>
                  </a:cubicBezTo>
                  <a:lnTo>
                    <a:pt x="12549" y="0"/>
                  </a:lnTo>
                  <a:lnTo>
                    <a:pt x="11404" y="1167"/>
                  </a:lnTo>
                  <a:lnTo>
                    <a:pt x="11581" y="1167"/>
                  </a:lnTo>
                  <a:cubicBezTo>
                    <a:pt x="11829" y="1167"/>
                    <a:pt x="12012" y="1344"/>
                    <a:pt x="12012" y="1591"/>
                  </a:cubicBezTo>
                  <a:lnTo>
                    <a:pt x="12012" y="6769"/>
                  </a:lnTo>
                  <a:cubicBezTo>
                    <a:pt x="12012" y="6989"/>
                    <a:pt x="11829" y="7194"/>
                    <a:pt x="11581" y="7194"/>
                  </a:cubicBezTo>
                  <a:lnTo>
                    <a:pt x="4237" y="7194"/>
                  </a:lnTo>
                  <a:cubicBezTo>
                    <a:pt x="4012" y="7194"/>
                    <a:pt x="3813" y="6989"/>
                    <a:pt x="3813" y="6769"/>
                  </a:cubicBezTo>
                  <a:lnTo>
                    <a:pt x="3813" y="1591"/>
                  </a:lnTo>
                  <a:cubicBezTo>
                    <a:pt x="3813" y="1344"/>
                    <a:pt x="4012" y="1167"/>
                    <a:pt x="4237" y="1167"/>
                  </a:cubicBezTo>
                  <a:lnTo>
                    <a:pt x="7979" y="1167"/>
                  </a:lnTo>
                  <a:lnTo>
                    <a:pt x="9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8"/>
            <p:cNvSpPr/>
            <p:nvPr/>
          </p:nvSpPr>
          <p:spPr>
            <a:xfrm>
              <a:off x="3504325" y="3569550"/>
              <a:ext cx="183625" cy="129450"/>
            </a:xfrm>
            <a:custGeom>
              <a:avLst/>
              <a:gdLst/>
              <a:ahLst/>
              <a:cxnLst/>
              <a:rect l="l" t="t" r="r" b="b"/>
              <a:pathLst>
                <a:path w="7345" h="5178" extrusionOk="0">
                  <a:moveTo>
                    <a:pt x="0" y="0"/>
                  </a:moveTo>
                  <a:lnTo>
                    <a:pt x="22" y="5178"/>
                  </a:lnTo>
                  <a:lnTo>
                    <a:pt x="7344" y="5156"/>
                  </a:lnTo>
                  <a:lnTo>
                    <a:pt x="7344" y="0"/>
                  </a:lnTo>
                  <a:lnTo>
                    <a:pt x="6721" y="0"/>
                  </a:lnTo>
                  <a:lnTo>
                    <a:pt x="4705" y="2017"/>
                  </a:lnTo>
                  <a:cubicBezTo>
                    <a:pt x="4522" y="2221"/>
                    <a:pt x="4280" y="2334"/>
                    <a:pt x="4033" y="2398"/>
                  </a:cubicBezTo>
                  <a:lnTo>
                    <a:pt x="3092" y="2603"/>
                  </a:lnTo>
                  <a:cubicBezTo>
                    <a:pt x="3043" y="2603"/>
                    <a:pt x="3000" y="2624"/>
                    <a:pt x="2957" y="2624"/>
                  </a:cubicBezTo>
                  <a:cubicBezTo>
                    <a:pt x="2823" y="2624"/>
                    <a:pt x="2667" y="2554"/>
                    <a:pt x="2576" y="2441"/>
                  </a:cubicBezTo>
                  <a:cubicBezTo>
                    <a:pt x="2441" y="2307"/>
                    <a:pt x="2371" y="2129"/>
                    <a:pt x="2420" y="1931"/>
                  </a:cubicBezTo>
                  <a:lnTo>
                    <a:pt x="2619" y="990"/>
                  </a:lnTo>
                  <a:cubicBezTo>
                    <a:pt x="2689" y="742"/>
                    <a:pt x="2802" y="495"/>
                    <a:pt x="3000" y="318"/>
                  </a:cubicBezTo>
                  <a:lnTo>
                    <a:pt x="3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8"/>
            <p:cNvSpPr/>
            <p:nvPr/>
          </p:nvSpPr>
          <p:spPr>
            <a:xfrm>
              <a:off x="3575425" y="3584750"/>
              <a:ext cx="39275" cy="39125"/>
            </a:xfrm>
            <a:custGeom>
              <a:avLst/>
              <a:gdLst/>
              <a:ahLst/>
              <a:cxnLst/>
              <a:rect l="l" t="t" r="r" b="b"/>
              <a:pathLst>
                <a:path w="1571" h="1565" extrusionOk="0">
                  <a:moveTo>
                    <a:pt x="495" y="0"/>
                  </a:moveTo>
                  <a:lnTo>
                    <a:pt x="468" y="22"/>
                  </a:lnTo>
                  <a:cubicBezTo>
                    <a:pt x="334" y="156"/>
                    <a:pt x="248" y="312"/>
                    <a:pt x="226" y="468"/>
                  </a:cubicBezTo>
                  <a:lnTo>
                    <a:pt x="1" y="1430"/>
                  </a:lnTo>
                  <a:cubicBezTo>
                    <a:pt x="1" y="1457"/>
                    <a:pt x="22" y="1500"/>
                    <a:pt x="44" y="1521"/>
                  </a:cubicBezTo>
                  <a:cubicBezTo>
                    <a:pt x="65" y="1543"/>
                    <a:pt x="92" y="1565"/>
                    <a:pt x="113" y="1565"/>
                  </a:cubicBezTo>
                  <a:lnTo>
                    <a:pt x="135" y="1565"/>
                  </a:lnTo>
                  <a:lnTo>
                    <a:pt x="1097" y="1344"/>
                  </a:lnTo>
                  <a:cubicBezTo>
                    <a:pt x="1253" y="1323"/>
                    <a:pt x="1409" y="1231"/>
                    <a:pt x="1544" y="1097"/>
                  </a:cubicBezTo>
                  <a:lnTo>
                    <a:pt x="1570" y="1097"/>
                  </a:lnTo>
                  <a:lnTo>
                    <a:pt x="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8"/>
            <p:cNvSpPr/>
            <p:nvPr/>
          </p:nvSpPr>
          <p:spPr>
            <a:xfrm>
              <a:off x="3595050" y="3468750"/>
              <a:ext cx="137250" cy="135625"/>
            </a:xfrm>
            <a:custGeom>
              <a:avLst/>
              <a:gdLst/>
              <a:ahLst/>
              <a:cxnLst/>
              <a:rect l="l" t="t" r="r" b="b"/>
              <a:pathLst>
                <a:path w="5490" h="5425" extrusionOk="0">
                  <a:moveTo>
                    <a:pt x="4656" y="0"/>
                  </a:moveTo>
                  <a:cubicBezTo>
                    <a:pt x="4457" y="0"/>
                    <a:pt x="4253" y="92"/>
                    <a:pt x="4097" y="226"/>
                  </a:cubicBezTo>
                  <a:lnTo>
                    <a:pt x="0" y="4323"/>
                  </a:lnTo>
                  <a:lnTo>
                    <a:pt x="1097" y="5425"/>
                  </a:lnTo>
                  <a:lnTo>
                    <a:pt x="5194" y="1323"/>
                  </a:lnTo>
                  <a:cubicBezTo>
                    <a:pt x="5490" y="1011"/>
                    <a:pt x="5490" y="538"/>
                    <a:pt x="5194" y="226"/>
                  </a:cubicBezTo>
                  <a:cubicBezTo>
                    <a:pt x="5038" y="92"/>
                    <a:pt x="4839" y="0"/>
                    <a:pt x="4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78"/>
          <p:cNvGrpSpPr/>
          <p:nvPr/>
        </p:nvGrpSpPr>
        <p:grpSpPr>
          <a:xfrm>
            <a:off x="2924461" y="3395350"/>
            <a:ext cx="314250" cy="342775"/>
            <a:chOff x="3009175" y="3395350"/>
            <a:chExt cx="314250" cy="342775"/>
          </a:xfrm>
        </p:grpSpPr>
        <p:sp>
          <p:nvSpPr>
            <p:cNvPr id="2119" name="Google Shape;2119;p78"/>
            <p:cNvSpPr/>
            <p:nvPr/>
          </p:nvSpPr>
          <p:spPr>
            <a:xfrm>
              <a:off x="3009175" y="3477200"/>
              <a:ext cx="281725" cy="260925"/>
            </a:xfrm>
            <a:custGeom>
              <a:avLst/>
              <a:gdLst/>
              <a:ahLst/>
              <a:cxnLst/>
              <a:rect l="l" t="t" r="r" b="b"/>
              <a:pathLst>
                <a:path w="11269" h="10437" extrusionOk="0">
                  <a:moveTo>
                    <a:pt x="989" y="1"/>
                  </a:moveTo>
                  <a:cubicBezTo>
                    <a:pt x="452" y="1"/>
                    <a:pt x="0" y="447"/>
                    <a:pt x="0" y="1006"/>
                  </a:cubicBezTo>
                  <a:lnTo>
                    <a:pt x="0" y="7302"/>
                  </a:lnTo>
                  <a:cubicBezTo>
                    <a:pt x="0" y="7861"/>
                    <a:pt x="452" y="8286"/>
                    <a:pt x="989" y="8286"/>
                  </a:cubicBezTo>
                  <a:lnTo>
                    <a:pt x="4102" y="8286"/>
                  </a:lnTo>
                  <a:lnTo>
                    <a:pt x="4102" y="9522"/>
                  </a:lnTo>
                  <a:lnTo>
                    <a:pt x="3608" y="9522"/>
                  </a:lnTo>
                  <a:cubicBezTo>
                    <a:pt x="3360" y="9522"/>
                    <a:pt x="3161" y="9721"/>
                    <a:pt x="3161" y="9990"/>
                  </a:cubicBezTo>
                  <a:cubicBezTo>
                    <a:pt x="3161" y="10237"/>
                    <a:pt x="3360" y="10436"/>
                    <a:pt x="3608" y="10436"/>
                  </a:cubicBezTo>
                  <a:lnTo>
                    <a:pt x="7661" y="10436"/>
                  </a:lnTo>
                  <a:cubicBezTo>
                    <a:pt x="7909" y="10436"/>
                    <a:pt x="8113" y="10237"/>
                    <a:pt x="8113" y="9990"/>
                  </a:cubicBezTo>
                  <a:cubicBezTo>
                    <a:pt x="8113" y="9721"/>
                    <a:pt x="7909" y="9522"/>
                    <a:pt x="7661" y="9522"/>
                  </a:cubicBezTo>
                  <a:lnTo>
                    <a:pt x="7172" y="9522"/>
                  </a:lnTo>
                  <a:lnTo>
                    <a:pt x="7172" y="8286"/>
                  </a:lnTo>
                  <a:lnTo>
                    <a:pt x="10285" y="8286"/>
                  </a:lnTo>
                  <a:cubicBezTo>
                    <a:pt x="10823" y="8286"/>
                    <a:pt x="11269" y="7861"/>
                    <a:pt x="11269" y="7302"/>
                  </a:cubicBezTo>
                  <a:lnTo>
                    <a:pt x="11269" y="1006"/>
                  </a:lnTo>
                  <a:cubicBezTo>
                    <a:pt x="11269" y="850"/>
                    <a:pt x="11247" y="716"/>
                    <a:pt x="11183" y="603"/>
                  </a:cubicBezTo>
                  <a:lnTo>
                    <a:pt x="10350" y="1431"/>
                  </a:lnTo>
                  <a:lnTo>
                    <a:pt x="10350" y="7302"/>
                  </a:lnTo>
                  <a:cubicBezTo>
                    <a:pt x="10350" y="7345"/>
                    <a:pt x="10328" y="7372"/>
                    <a:pt x="10285" y="7372"/>
                  </a:cubicBezTo>
                  <a:lnTo>
                    <a:pt x="989" y="7372"/>
                  </a:lnTo>
                  <a:cubicBezTo>
                    <a:pt x="941" y="7372"/>
                    <a:pt x="920" y="7345"/>
                    <a:pt x="920" y="7302"/>
                  </a:cubicBezTo>
                  <a:lnTo>
                    <a:pt x="920" y="1006"/>
                  </a:lnTo>
                  <a:cubicBezTo>
                    <a:pt x="920" y="963"/>
                    <a:pt x="941" y="920"/>
                    <a:pt x="989" y="920"/>
                  </a:cubicBezTo>
                  <a:lnTo>
                    <a:pt x="5624" y="920"/>
                  </a:lnTo>
                  <a:lnTo>
                    <a:pt x="65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8"/>
            <p:cNvSpPr/>
            <p:nvPr/>
          </p:nvSpPr>
          <p:spPr>
            <a:xfrm>
              <a:off x="3130800" y="3430475"/>
              <a:ext cx="154600" cy="153750"/>
            </a:xfrm>
            <a:custGeom>
              <a:avLst/>
              <a:gdLst/>
              <a:ahLst/>
              <a:cxnLst/>
              <a:rect l="l" t="t" r="r" b="b"/>
              <a:pathLst>
                <a:path w="6184" h="6150" extrusionOk="0">
                  <a:moveTo>
                    <a:pt x="4522" y="838"/>
                  </a:moveTo>
                  <a:lnTo>
                    <a:pt x="5350" y="1644"/>
                  </a:lnTo>
                  <a:lnTo>
                    <a:pt x="2194" y="4779"/>
                  </a:lnTo>
                  <a:lnTo>
                    <a:pt x="1388" y="3972"/>
                  </a:lnTo>
                  <a:lnTo>
                    <a:pt x="4522" y="838"/>
                  </a:lnTo>
                  <a:close/>
                  <a:moveTo>
                    <a:pt x="1141" y="4375"/>
                  </a:moveTo>
                  <a:lnTo>
                    <a:pt x="1791" y="5026"/>
                  </a:lnTo>
                  <a:lnTo>
                    <a:pt x="872" y="5295"/>
                  </a:lnTo>
                  <a:lnTo>
                    <a:pt x="1141" y="4375"/>
                  </a:lnTo>
                  <a:close/>
                  <a:moveTo>
                    <a:pt x="4530" y="0"/>
                  </a:moveTo>
                  <a:cubicBezTo>
                    <a:pt x="4438" y="0"/>
                    <a:pt x="4342" y="34"/>
                    <a:pt x="4275" y="101"/>
                  </a:cubicBezTo>
                  <a:lnTo>
                    <a:pt x="646" y="3730"/>
                  </a:lnTo>
                  <a:cubicBezTo>
                    <a:pt x="603" y="3773"/>
                    <a:pt x="581" y="3816"/>
                    <a:pt x="560" y="3886"/>
                  </a:cubicBezTo>
                  <a:lnTo>
                    <a:pt x="44" y="5698"/>
                  </a:lnTo>
                  <a:cubicBezTo>
                    <a:pt x="1" y="5832"/>
                    <a:pt x="44" y="5967"/>
                    <a:pt x="135" y="6058"/>
                  </a:cubicBezTo>
                  <a:cubicBezTo>
                    <a:pt x="200" y="6123"/>
                    <a:pt x="291" y="6150"/>
                    <a:pt x="377" y="6150"/>
                  </a:cubicBezTo>
                  <a:lnTo>
                    <a:pt x="468" y="6150"/>
                  </a:lnTo>
                  <a:lnTo>
                    <a:pt x="2307" y="5612"/>
                  </a:lnTo>
                  <a:cubicBezTo>
                    <a:pt x="2350" y="5585"/>
                    <a:pt x="2420" y="5563"/>
                    <a:pt x="2442" y="5520"/>
                  </a:cubicBezTo>
                  <a:lnTo>
                    <a:pt x="6092" y="1891"/>
                  </a:lnTo>
                  <a:cubicBezTo>
                    <a:pt x="6157" y="1822"/>
                    <a:pt x="6183" y="1736"/>
                    <a:pt x="6183" y="1644"/>
                  </a:cubicBezTo>
                  <a:cubicBezTo>
                    <a:pt x="6183" y="1553"/>
                    <a:pt x="6157" y="1467"/>
                    <a:pt x="6092" y="1397"/>
                  </a:cubicBezTo>
                  <a:lnTo>
                    <a:pt x="4770" y="101"/>
                  </a:lnTo>
                  <a:cubicBezTo>
                    <a:pt x="4713" y="34"/>
                    <a:pt x="4623" y="0"/>
                    <a:pt x="4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8"/>
            <p:cNvSpPr/>
            <p:nvPr/>
          </p:nvSpPr>
          <p:spPr>
            <a:xfrm>
              <a:off x="3255125" y="3395350"/>
              <a:ext cx="68300" cy="64775"/>
            </a:xfrm>
            <a:custGeom>
              <a:avLst/>
              <a:gdLst/>
              <a:ahLst/>
              <a:cxnLst/>
              <a:rect l="l" t="t" r="r" b="b"/>
              <a:pathLst>
                <a:path w="2732" h="2591" extrusionOk="0">
                  <a:moveTo>
                    <a:pt x="1345" y="700"/>
                  </a:moveTo>
                  <a:cubicBezTo>
                    <a:pt x="1479" y="700"/>
                    <a:pt x="1635" y="764"/>
                    <a:pt x="1748" y="877"/>
                  </a:cubicBezTo>
                  <a:cubicBezTo>
                    <a:pt x="1856" y="990"/>
                    <a:pt x="1904" y="1124"/>
                    <a:pt x="1904" y="1280"/>
                  </a:cubicBezTo>
                  <a:cubicBezTo>
                    <a:pt x="1904" y="1436"/>
                    <a:pt x="1856" y="1571"/>
                    <a:pt x="1748" y="1684"/>
                  </a:cubicBezTo>
                  <a:lnTo>
                    <a:pt x="1700" y="1727"/>
                  </a:lnTo>
                  <a:lnTo>
                    <a:pt x="872" y="920"/>
                  </a:lnTo>
                  <a:lnTo>
                    <a:pt x="915" y="877"/>
                  </a:lnTo>
                  <a:cubicBezTo>
                    <a:pt x="1028" y="764"/>
                    <a:pt x="1184" y="700"/>
                    <a:pt x="1345" y="700"/>
                  </a:cubicBezTo>
                  <a:close/>
                  <a:moveTo>
                    <a:pt x="1345" y="1"/>
                  </a:moveTo>
                  <a:cubicBezTo>
                    <a:pt x="1006" y="1"/>
                    <a:pt x="694" y="135"/>
                    <a:pt x="426" y="383"/>
                  </a:cubicBezTo>
                  <a:lnTo>
                    <a:pt x="135" y="673"/>
                  </a:lnTo>
                  <a:cubicBezTo>
                    <a:pt x="1" y="807"/>
                    <a:pt x="1" y="1033"/>
                    <a:pt x="135" y="1146"/>
                  </a:cubicBezTo>
                  <a:lnTo>
                    <a:pt x="1452" y="2490"/>
                  </a:lnTo>
                  <a:cubicBezTo>
                    <a:pt x="1520" y="2557"/>
                    <a:pt x="1604" y="2591"/>
                    <a:pt x="1689" y="2591"/>
                  </a:cubicBezTo>
                  <a:cubicBezTo>
                    <a:pt x="1774" y="2591"/>
                    <a:pt x="1858" y="2557"/>
                    <a:pt x="1926" y="2490"/>
                  </a:cubicBezTo>
                  <a:lnTo>
                    <a:pt x="2237" y="2178"/>
                  </a:lnTo>
                  <a:cubicBezTo>
                    <a:pt x="2732" y="1684"/>
                    <a:pt x="2732" y="877"/>
                    <a:pt x="2237" y="383"/>
                  </a:cubicBezTo>
                  <a:cubicBezTo>
                    <a:pt x="1990" y="135"/>
                    <a:pt x="1657" y="1"/>
                    <a:pt x="1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78"/>
          <p:cNvGrpSpPr/>
          <p:nvPr/>
        </p:nvGrpSpPr>
        <p:grpSpPr>
          <a:xfrm>
            <a:off x="2509289" y="3400475"/>
            <a:ext cx="301900" cy="337650"/>
            <a:chOff x="2615500" y="3400475"/>
            <a:chExt cx="301900" cy="337650"/>
          </a:xfrm>
        </p:grpSpPr>
        <p:sp>
          <p:nvSpPr>
            <p:cNvPr id="2123" name="Google Shape;2123;p78"/>
            <p:cNvSpPr/>
            <p:nvPr/>
          </p:nvSpPr>
          <p:spPr>
            <a:xfrm>
              <a:off x="2615500" y="3402750"/>
              <a:ext cx="202825" cy="335375"/>
            </a:xfrm>
            <a:custGeom>
              <a:avLst/>
              <a:gdLst/>
              <a:ahLst/>
              <a:cxnLst/>
              <a:rect l="l" t="t" r="r" b="b"/>
              <a:pathLst>
                <a:path w="8113" h="13415" extrusionOk="0">
                  <a:moveTo>
                    <a:pt x="4054" y="11646"/>
                  </a:moveTo>
                  <a:cubicBezTo>
                    <a:pt x="4414" y="11646"/>
                    <a:pt x="4704" y="11936"/>
                    <a:pt x="4704" y="12296"/>
                  </a:cubicBezTo>
                  <a:cubicBezTo>
                    <a:pt x="4704" y="12656"/>
                    <a:pt x="4414" y="12947"/>
                    <a:pt x="4054" y="12947"/>
                  </a:cubicBezTo>
                  <a:cubicBezTo>
                    <a:pt x="3699" y="12947"/>
                    <a:pt x="3409" y="12656"/>
                    <a:pt x="3409" y="12296"/>
                  </a:cubicBezTo>
                  <a:cubicBezTo>
                    <a:pt x="3409" y="11936"/>
                    <a:pt x="3699" y="11646"/>
                    <a:pt x="4054" y="11646"/>
                  </a:cubicBezTo>
                  <a:close/>
                  <a:moveTo>
                    <a:pt x="1075" y="1"/>
                  </a:moveTo>
                  <a:cubicBezTo>
                    <a:pt x="473" y="1"/>
                    <a:pt x="0" y="468"/>
                    <a:pt x="0" y="1076"/>
                  </a:cubicBezTo>
                  <a:lnTo>
                    <a:pt x="0" y="12339"/>
                  </a:lnTo>
                  <a:cubicBezTo>
                    <a:pt x="0" y="12925"/>
                    <a:pt x="473" y="13414"/>
                    <a:pt x="1075" y="13414"/>
                  </a:cubicBezTo>
                  <a:lnTo>
                    <a:pt x="7011" y="13414"/>
                  </a:lnTo>
                  <a:cubicBezTo>
                    <a:pt x="7618" y="13414"/>
                    <a:pt x="8113" y="12925"/>
                    <a:pt x="8113" y="12339"/>
                  </a:cubicBezTo>
                  <a:lnTo>
                    <a:pt x="8113" y="6452"/>
                  </a:lnTo>
                  <a:lnTo>
                    <a:pt x="7172" y="7414"/>
                  </a:lnTo>
                  <a:lnTo>
                    <a:pt x="7172" y="11108"/>
                  </a:lnTo>
                  <a:lnTo>
                    <a:pt x="941" y="11108"/>
                  </a:lnTo>
                  <a:lnTo>
                    <a:pt x="941" y="1076"/>
                  </a:lnTo>
                  <a:cubicBezTo>
                    <a:pt x="941" y="1006"/>
                    <a:pt x="1011" y="941"/>
                    <a:pt x="1075" y="941"/>
                  </a:cubicBezTo>
                  <a:lnTo>
                    <a:pt x="7011" y="941"/>
                  </a:lnTo>
                  <a:cubicBezTo>
                    <a:pt x="7102" y="941"/>
                    <a:pt x="7172" y="1006"/>
                    <a:pt x="7172" y="1076"/>
                  </a:cubicBezTo>
                  <a:lnTo>
                    <a:pt x="7172" y="2038"/>
                  </a:lnTo>
                  <a:lnTo>
                    <a:pt x="8113" y="1097"/>
                  </a:lnTo>
                  <a:lnTo>
                    <a:pt x="8113" y="1076"/>
                  </a:lnTo>
                  <a:cubicBezTo>
                    <a:pt x="8113" y="468"/>
                    <a:pt x="7618" y="1"/>
                    <a:pt x="70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8"/>
            <p:cNvSpPr/>
            <p:nvPr/>
          </p:nvSpPr>
          <p:spPr>
            <a:xfrm>
              <a:off x="2720875" y="3435975"/>
              <a:ext cx="159025" cy="157650"/>
            </a:xfrm>
            <a:custGeom>
              <a:avLst/>
              <a:gdLst/>
              <a:ahLst/>
              <a:cxnLst/>
              <a:rect l="l" t="t" r="r" b="b"/>
              <a:pathLst>
                <a:path w="6361" h="6306" extrusionOk="0">
                  <a:moveTo>
                    <a:pt x="4656" y="844"/>
                  </a:moveTo>
                  <a:lnTo>
                    <a:pt x="5484" y="1693"/>
                  </a:lnTo>
                  <a:lnTo>
                    <a:pt x="2258" y="4919"/>
                  </a:lnTo>
                  <a:lnTo>
                    <a:pt x="1430" y="4069"/>
                  </a:lnTo>
                  <a:lnTo>
                    <a:pt x="4656" y="844"/>
                  </a:lnTo>
                  <a:close/>
                  <a:moveTo>
                    <a:pt x="1161" y="4494"/>
                  </a:moveTo>
                  <a:lnTo>
                    <a:pt x="1855" y="5166"/>
                  </a:lnTo>
                  <a:lnTo>
                    <a:pt x="893" y="5435"/>
                  </a:lnTo>
                  <a:lnTo>
                    <a:pt x="1161" y="4494"/>
                  </a:lnTo>
                  <a:close/>
                  <a:moveTo>
                    <a:pt x="4656" y="1"/>
                  </a:moveTo>
                  <a:cubicBezTo>
                    <a:pt x="4566" y="1"/>
                    <a:pt x="4476" y="34"/>
                    <a:pt x="4409" y="102"/>
                  </a:cubicBezTo>
                  <a:lnTo>
                    <a:pt x="672" y="3822"/>
                  </a:lnTo>
                  <a:cubicBezTo>
                    <a:pt x="624" y="3865"/>
                    <a:pt x="602" y="3935"/>
                    <a:pt x="581" y="3978"/>
                  </a:cubicBezTo>
                  <a:lnTo>
                    <a:pt x="43" y="5860"/>
                  </a:lnTo>
                  <a:cubicBezTo>
                    <a:pt x="0" y="5994"/>
                    <a:pt x="43" y="6128"/>
                    <a:pt x="134" y="6220"/>
                  </a:cubicBezTo>
                  <a:cubicBezTo>
                    <a:pt x="199" y="6284"/>
                    <a:pt x="290" y="6306"/>
                    <a:pt x="376" y="6306"/>
                  </a:cubicBezTo>
                  <a:lnTo>
                    <a:pt x="489" y="6306"/>
                  </a:lnTo>
                  <a:lnTo>
                    <a:pt x="2371" y="5768"/>
                  </a:lnTo>
                  <a:cubicBezTo>
                    <a:pt x="2419" y="5747"/>
                    <a:pt x="2462" y="5704"/>
                    <a:pt x="2505" y="5682"/>
                  </a:cubicBezTo>
                  <a:lnTo>
                    <a:pt x="6247" y="1940"/>
                  </a:lnTo>
                  <a:cubicBezTo>
                    <a:pt x="6317" y="1870"/>
                    <a:pt x="6360" y="1784"/>
                    <a:pt x="6360" y="1693"/>
                  </a:cubicBezTo>
                  <a:cubicBezTo>
                    <a:pt x="6360" y="1602"/>
                    <a:pt x="6317" y="1516"/>
                    <a:pt x="6247" y="1446"/>
                  </a:cubicBezTo>
                  <a:lnTo>
                    <a:pt x="4903" y="102"/>
                  </a:lnTo>
                  <a:cubicBezTo>
                    <a:pt x="4836" y="34"/>
                    <a:pt x="4746" y="1"/>
                    <a:pt x="4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8"/>
            <p:cNvSpPr/>
            <p:nvPr/>
          </p:nvSpPr>
          <p:spPr>
            <a:xfrm>
              <a:off x="2848550" y="3400475"/>
              <a:ext cx="68850" cy="65300"/>
            </a:xfrm>
            <a:custGeom>
              <a:avLst/>
              <a:gdLst/>
              <a:ahLst/>
              <a:cxnLst/>
              <a:rect l="l" t="t" r="r" b="b"/>
              <a:pathLst>
                <a:path w="2754" h="2612" extrusionOk="0">
                  <a:moveTo>
                    <a:pt x="1345" y="694"/>
                  </a:moveTo>
                  <a:cubicBezTo>
                    <a:pt x="1501" y="694"/>
                    <a:pt x="1656" y="764"/>
                    <a:pt x="1769" y="871"/>
                  </a:cubicBezTo>
                  <a:cubicBezTo>
                    <a:pt x="1855" y="984"/>
                    <a:pt x="1925" y="1140"/>
                    <a:pt x="1925" y="1274"/>
                  </a:cubicBezTo>
                  <a:cubicBezTo>
                    <a:pt x="1925" y="1436"/>
                    <a:pt x="1882" y="1592"/>
                    <a:pt x="1769" y="1704"/>
                  </a:cubicBezTo>
                  <a:lnTo>
                    <a:pt x="1699" y="1747"/>
                  </a:lnTo>
                  <a:lnTo>
                    <a:pt x="893" y="919"/>
                  </a:lnTo>
                  <a:lnTo>
                    <a:pt x="941" y="871"/>
                  </a:lnTo>
                  <a:cubicBezTo>
                    <a:pt x="1049" y="764"/>
                    <a:pt x="1183" y="694"/>
                    <a:pt x="1345" y="694"/>
                  </a:cubicBezTo>
                  <a:close/>
                  <a:moveTo>
                    <a:pt x="1345" y="0"/>
                  </a:moveTo>
                  <a:cubicBezTo>
                    <a:pt x="1006" y="0"/>
                    <a:pt x="694" y="135"/>
                    <a:pt x="447" y="382"/>
                  </a:cubicBezTo>
                  <a:lnTo>
                    <a:pt x="108" y="715"/>
                  </a:lnTo>
                  <a:cubicBezTo>
                    <a:pt x="1" y="828"/>
                    <a:pt x="1" y="1032"/>
                    <a:pt x="108" y="1140"/>
                  </a:cubicBezTo>
                  <a:lnTo>
                    <a:pt x="1501" y="2511"/>
                  </a:lnTo>
                  <a:cubicBezTo>
                    <a:pt x="1557" y="2578"/>
                    <a:pt x="1635" y="2612"/>
                    <a:pt x="1713" y="2612"/>
                  </a:cubicBezTo>
                  <a:cubicBezTo>
                    <a:pt x="1791" y="2612"/>
                    <a:pt x="1869" y="2578"/>
                    <a:pt x="1925" y="2511"/>
                  </a:cubicBezTo>
                  <a:lnTo>
                    <a:pt x="2259" y="2194"/>
                  </a:lnTo>
                  <a:cubicBezTo>
                    <a:pt x="2753" y="1704"/>
                    <a:pt x="2753" y="871"/>
                    <a:pt x="2259" y="382"/>
                  </a:cubicBezTo>
                  <a:cubicBezTo>
                    <a:pt x="2017" y="135"/>
                    <a:pt x="1678" y="0"/>
                    <a:pt x="1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78"/>
          <p:cNvGrpSpPr/>
          <p:nvPr/>
        </p:nvGrpSpPr>
        <p:grpSpPr>
          <a:xfrm>
            <a:off x="2071792" y="3416200"/>
            <a:ext cx="324225" cy="321925"/>
            <a:chOff x="2203925" y="3416200"/>
            <a:chExt cx="324225" cy="321925"/>
          </a:xfrm>
        </p:grpSpPr>
        <p:sp>
          <p:nvSpPr>
            <p:cNvPr id="2127" name="Google Shape;2127;p78"/>
            <p:cNvSpPr/>
            <p:nvPr/>
          </p:nvSpPr>
          <p:spPr>
            <a:xfrm>
              <a:off x="2203925" y="3418350"/>
              <a:ext cx="241425" cy="319775"/>
            </a:xfrm>
            <a:custGeom>
              <a:avLst/>
              <a:gdLst/>
              <a:ahLst/>
              <a:cxnLst/>
              <a:rect l="l" t="t" r="r" b="b"/>
              <a:pathLst>
                <a:path w="9657" h="12791" extrusionOk="0">
                  <a:moveTo>
                    <a:pt x="4839" y="11070"/>
                  </a:moveTo>
                  <a:cubicBezTo>
                    <a:pt x="5173" y="11070"/>
                    <a:pt x="5442" y="11339"/>
                    <a:pt x="5442" y="11672"/>
                  </a:cubicBezTo>
                  <a:cubicBezTo>
                    <a:pt x="5442" y="12032"/>
                    <a:pt x="5173" y="12301"/>
                    <a:pt x="4839" y="12301"/>
                  </a:cubicBezTo>
                  <a:cubicBezTo>
                    <a:pt x="4479" y="12301"/>
                    <a:pt x="4210" y="12032"/>
                    <a:pt x="4210" y="11672"/>
                  </a:cubicBezTo>
                  <a:cubicBezTo>
                    <a:pt x="4210" y="11339"/>
                    <a:pt x="4479" y="11070"/>
                    <a:pt x="4839" y="11070"/>
                  </a:cubicBezTo>
                  <a:close/>
                  <a:moveTo>
                    <a:pt x="1635" y="0"/>
                  </a:moveTo>
                  <a:cubicBezTo>
                    <a:pt x="737" y="0"/>
                    <a:pt x="1" y="721"/>
                    <a:pt x="1" y="1613"/>
                  </a:cubicBezTo>
                  <a:lnTo>
                    <a:pt x="1" y="11177"/>
                  </a:lnTo>
                  <a:cubicBezTo>
                    <a:pt x="1" y="12075"/>
                    <a:pt x="737" y="12790"/>
                    <a:pt x="1635" y="12790"/>
                  </a:cubicBezTo>
                  <a:lnTo>
                    <a:pt x="8017" y="12790"/>
                  </a:lnTo>
                  <a:cubicBezTo>
                    <a:pt x="8915" y="12790"/>
                    <a:pt x="9657" y="12075"/>
                    <a:pt x="9657" y="11177"/>
                  </a:cubicBezTo>
                  <a:lnTo>
                    <a:pt x="9657" y="5559"/>
                  </a:lnTo>
                  <a:lnTo>
                    <a:pt x="8468" y="6742"/>
                  </a:lnTo>
                  <a:cubicBezTo>
                    <a:pt x="8420" y="6790"/>
                    <a:pt x="8399" y="6812"/>
                    <a:pt x="8356" y="6833"/>
                  </a:cubicBezTo>
                  <a:lnTo>
                    <a:pt x="8356" y="10618"/>
                  </a:lnTo>
                  <a:lnTo>
                    <a:pt x="1297" y="10618"/>
                  </a:lnTo>
                  <a:lnTo>
                    <a:pt x="1297" y="1613"/>
                  </a:lnTo>
                  <a:cubicBezTo>
                    <a:pt x="1297" y="1436"/>
                    <a:pt x="1458" y="1301"/>
                    <a:pt x="1635" y="1301"/>
                  </a:cubicBezTo>
                  <a:lnTo>
                    <a:pt x="8017" y="1301"/>
                  </a:lnTo>
                  <a:cubicBezTo>
                    <a:pt x="8200" y="1301"/>
                    <a:pt x="8356" y="1436"/>
                    <a:pt x="8356" y="1613"/>
                  </a:cubicBezTo>
                  <a:lnTo>
                    <a:pt x="8356" y="1973"/>
                  </a:lnTo>
                  <a:lnTo>
                    <a:pt x="9409" y="920"/>
                  </a:lnTo>
                  <a:cubicBezTo>
                    <a:pt x="9431" y="898"/>
                    <a:pt x="9452" y="898"/>
                    <a:pt x="9452" y="877"/>
                  </a:cubicBezTo>
                  <a:cubicBezTo>
                    <a:pt x="9184" y="360"/>
                    <a:pt x="8646" y="0"/>
                    <a:pt x="8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8"/>
            <p:cNvSpPr/>
            <p:nvPr/>
          </p:nvSpPr>
          <p:spPr>
            <a:xfrm>
              <a:off x="2348950" y="3448750"/>
              <a:ext cx="143975" cy="143275"/>
            </a:xfrm>
            <a:custGeom>
              <a:avLst/>
              <a:gdLst/>
              <a:ahLst/>
              <a:cxnLst/>
              <a:rect l="l" t="t" r="r" b="b"/>
              <a:pathLst>
                <a:path w="5759" h="5731" extrusionOk="0">
                  <a:moveTo>
                    <a:pt x="4210" y="779"/>
                  </a:moveTo>
                  <a:lnTo>
                    <a:pt x="4974" y="1542"/>
                  </a:lnTo>
                  <a:lnTo>
                    <a:pt x="2038" y="4478"/>
                  </a:lnTo>
                  <a:lnTo>
                    <a:pt x="1275" y="3714"/>
                  </a:lnTo>
                  <a:lnTo>
                    <a:pt x="4210" y="779"/>
                  </a:lnTo>
                  <a:close/>
                  <a:moveTo>
                    <a:pt x="1055" y="4096"/>
                  </a:moveTo>
                  <a:lnTo>
                    <a:pt x="1657" y="4698"/>
                  </a:lnTo>
                  <a:lnTo>
                    <a:pt x="807" y="4945"/>
                  </a:lnTo>
                  <a:lnTo>
                    <a:pt x="1055" y="4096"/>
                  </a:lnTo>
                  <a:close/>
                  <a:moveTo>
                    <a:pt x="4221" y="1"/>
                  </a:moveTo>
                  <a:cubicBezTo>
                    <a:pt x="4141" y="1"/>
                    <a:pt x="4057" y="29"/>
                    <a:pt x="3990" y="85"/>
                  </a:cubicBezTo>
                  <a:lnTo>
                    <a:pt x="603" y="3488"/>
                  </a:lnTo>
                  <a:cubicBezTo>
                    <a:pt x="560" y="3510"/>
                    <a:pt x="538" y="3558"/>
                    <a:pt x="517" y="3623"/>
                  </a:cubicBezTo>
                  <a:lnTo>
                    <a:pt x="22" y="5327"/>
                  </a:lnTo>
                  <a:cubicBezTo>
                    <a:pt x="1" y="5440"/>
                    <a:pt x="22" y="5574"/>
                    <a:pt x="114" y="5639"/>
                  </a:cubicBezTo>
                  <a:cubicBezTo>
                    <a:pt x="178" y="5709"/>
                    <a:pt x="248" y="5730"/>
                    <a:pt x="334" y="5730"/>
                  </a:cubicBezTo>
                  <a:lnTo>
                    <a:pt x="426" y="5730"/>
                  </a:lnTo>
                  <a:lnTo>
                    <a:pt x="2130" y="5236"/>
                  </a:lnTo>
                  <a:cubicBezTo>
                    <a:pt x="2194" y="5214"/>
                    <a:pt x="2243" y="5193"/>
                    <a:pt x="2286" y="5150"/>
                  </a:cubicBezTo>
                  <a:lnTo>
                    <a:pt x="5667" y="1763"/>
                  </a:lnTo>
                  <a:cubicBezTo>
                    <a:pt x="5737" y="1698"/>
                    <a:pt x="5759" y="1628"/>
                    <a:pt x="5759" y="1542"/>
                  </a:cubicBezTo>
                  <a:cubicBezTo>
                    <a:pt x="5759" y="1451"/>
                    <a:pt x="5737" y="1359"/>
                    <a:pt x="5667" y="1316"/>
                  </a:cubicBezTo>
                  <a:lnTo>
                    <a:pt x="4436" y="85"/>
                  </a:lnTo>
                  <a:cubicBezTo>
                    <a:pt x="4380" y="29"/>
                    <a:pt x="4302" y="1"/>
                    <a:pt x="4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8"/>
            <p:cNvSpPr/>
            <p:nvPr/>
          </p:nvSpPr>
          <p:spPr>
            <a:xfrm>
              <a:off x="2464275" y="3416200"/>
              <a:ext cx="63875" cy="60325"/>
            </a:xfrm>
            <a:custGeom>
              <a:avLst/>
              <a:gdLst/>
              <a:ahLst/>
              <a:cxnLst/>
              <a:rect l="l" t="t" r="r" b="b"/>
              <a:pathLst>
                <a:path w="2555" h="2413" extrusionOk="0">
                  <a:moveTo>
                    <a:pt x="1259" y="645"/>
                  </a:moveTo>
                  <a:cubicBezTo>
                    <a:pt x="1415" y="645"/>
                    <a:pt x="1549" y="694"/>
                    <a:pt x="1635" y="807"/>
                  </a:cubicBezTo>
                  <a:cubicBezTo>
                    <a:pt x="1748" y="893"/>
                    <a:pt x="1796" y="1027"/>
                    <a:pt x="1796" y="1183"/>
                  </a:cubicBezTo>
                  <a:cubicBezTo>
                    <a:pt x="1796" y="1317"/>
                    <a:pt x="1748" y="1452"/>
                    <a:pt x="1635" y="1565"/>
                  </a:cubicBezTo>
                  <a:lnTo>
                    <a:pt x="1592" y="1613"/>
                  </a:lnTo>
                  <a:lnTo>
                    <a:pt x="829" y="850"/>
                  </a:lnTo>
                  <a:lnTo>
                    <a:pt x="877" y="807"/>
                  </a:lnTo>
                  <a:cubicBezTo>
                    <a:pt x="990" y="694"/>
                    <a:pt x="1124" y="645"/>
                    <a:pt x="1259" y="645"/>
                  </a:cubicBezTo>
                  <a:close/>
                  <a:moveTo>
                    <a:pt x="1259" y="0"/>
                  </a:moveTo>
                  <a:cubicBezTo>
                    <a:pt x="942" y="0"/>
                    <a:pt x="651" y="108"/>
                    <a:pt x="425" y="333"/>
                  </a:cubicBezTo>
                  <a:lnTo>
                    <a:pt x="114" y="645"/>
                  </a:lnTo>
                  <a:cubicBezTo>
                    <a:pt x="1" y="758"/>
                    <a:pt x="1" y="941"/>
                    <a:pt x="114" y="1049"/>
                  </a:cubicBezTo>
                  <a:lnTo>
                    <a:pt x="1393" y="2328"/>
                  </a:lnTo>
                  <a:cubicBezTo>
                    <a:pt x="1447" y="2385"/>
                    <a:pt x="1520" y="2413"/>
                    <a:pt x="1593" y="2413"/>
                  </a:cubicBezTo>
                  <a:cubicBezTo>
                    <a:pt x="1666" y="2413"/>
                    <a:pt x="1740" y="2385"/>
                    <a:pt x="1796" y="2328"/>
                  </a:cubicBezTo>
                  <a:lnTo>
                    <a:pt x="2108" y="2016"/>
                  </a:lnTo>
                  <a:cubicBezTo>
                    <a:pt x="2554" y="1565"/>
                    <a:pt x="2554" y="807"/>
                    <a:pt x="2108" y="333"/>
                  </a:cubicBezTo>
                  <a:cubicBezTo>
                    <a:pt x="1882" y="108"/>
                    <a:pt x="1571" y="0"/>
                    <a:pt x="1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78"/>
          <p:cNvGrpSpPr/>
          <p:nvPr/>
        </p:nvGrpSpPr>
        <p:grpSpPr>
          <a:xfrm>
            <a:off x="1637644" y="3417275"/>
            <a:ext cx="320875" cy="320850"/>
            <a:chOff x="1804600" y="3417275"/>
            <a:chExt cx="320875" cy="320850"/>
          </a:xfrm>
        </p:grpSpPr>
        <p:sp>
          <p:nvSpPr>
            <p:cNvPr id="2131" name="Google Shape;2131;p78"/>
            <p:cNvSpPr/>
            <p:nvPr/>
          </p:nvSpPr>
          <p:spPr>
            <a:xfrm>
              <a:off x="1847225" y="3609225"/>
              <a:ext cx="87375" cy="86425"/>
            </a:xfrm>
            <a:custGeom>
              <a:avLst/>
              <a:gdLst/>
              <a:ahLst/>
              <a:cxnLst/>
              <a:rect l="l" t="t" r="r" b="b"/>
              <a:pathLst>
                <a:path w="3495" h="3457" extrusionOk="0">
                  <a:moveTo>
                    <a:pt x="3032" y="1"/>
                  </a:moveTo>
                  <a:cubicBezTo>
                    <a:pt x="2921" y="1"/>
                    <a:pt x="2809" y="40"/>
                    <a:pt x="2731" y="118"/>
                  </a:cubicBezTo>
                  <a:lnTo>
                    <a:pt x="1210" y="1639"/>
                  </a:lnTo>
                  <a:lnTo>
                    <a:pt x="290" y="720"/>
                  </a:lnTo>
                  <a:cubicBezTo>
                    <a:pt x="255" y="688"/>
                    <a:pt x="211" y="668"/>
                    <a:pt x="162" y="668"/>
                  </a:cubicBezTo>
                  <a:cubicBezTo>
                    <a:pt x="145" y="668"/>
                    <a:pt x="126" y="671"/>
                    <a:pt x="108" y="677"/>
                  </a:cubicBezTo>
                  <a:cubicBezTo>
                    <a:pt x="43" y="698"/>
                    <a:pt x="0" y="768"/>
                    <a:pt x="0" y="833"/>
                  </a:cubicBezTo>
                  <a:lnTo>
                    <a:pt x="0" y="3274"/>
                  </a:lnTo>
                  <a:cubicBezTo>
                    <a:pt x="0" y="3387"/>
                    <a:pt x="65" y="3456"/>
                    <a:pt x="178" y="3456"/>
                  </a:cubicBezTo>
                  <a:lnTo>
                    <a:pt x="2618" y="3456"/>
                  </a:lnTo>
                  <a:cubicBezTo>
                    <a:pt x="2688" y="3456"/>
                    <a:pt x="2753" y="3408"/>
                    <a:pt x="2774" y="3344"/>
                  </a:cubicBezTo>
                  <a:cubicBezTo>
                    <a:pt x="2796" y="3274"/>
                    <a:pt x="2796" y="3209"/>
                    <a:pt x="2731" y="3166"/>
                  </a:cubicBezTo>
                  <a:lnTo>
                    <a:pt x="1812" y="2247"/>
                  </a:lnTo>
                  <a:lnTo>
                    <a:pt x="3333" y="720"/>
                  </a:lnTo>
                  <a:cubicBezTo>
                    <a:pt x="3495" y="564"/>
                    <a:pt x="3495" y="295"/>
                    <a:pt x="3333" y="118"/>
                  </a:cubicBezTo>
                  <a:cubicBezTo>
                    <a:pt x="3255" y="40"/>
                    <a:pt x="3144" y="1"/>
                    <a:pt x="30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8"/>
            <p:cNvSpPr/>
            <p:nvPr/>
          </p:nvSpPr>
          <p:spPr>
            <a:xfrm>
              <a:off x="1995075" y="3609225"/>
              <a:ext cx="87375" cy="86425"/>
            </a:xfrm>
            <a:custGeom>
              <a:avLst/>
              <a:gdLst/>
              <a:ahLst/>
              <a:cxnLst/>
              <a:rect l="l" t="t" r="r" b="b"/>
              <a:pathLst>
                <a:path w="3495" h="3457" extrusionOk="0">
                  <a:moveTo>
                    <a:pt x="465" y="1"/>
                  </a:moveTo>
                  <a:cubicBezTo>
                    <a:pt x="356" y="1"/>
                    <a:pt x="245" y="40"/>
                    <a:pt x="156" y="118"/>
                  </a:cubicBezTo>
                  <a:cubicBezTo>
                    <a:pt x="0" y="295"/>
                    <a:pt x="0" y="564"/>
                    <a:pt x="156" y="720"/>
                  </a:cubicBezTo>
                  <a:lnTo>
                    <a:pt x="1677" y="2247"/>
                  </a:lnTo>
                  <a:lnTo>
                    <a:pt x="758" y="3166"/>
                  </a:lnTo>
                  <a:cubicBezTo>
                    <a:pt x="715" y="3209"/>
                    <a:pt x="694" y="3274"/>
                    <a:pt x="715" y="3344"/>
                  </a:cubicBezTo>
                  <a:cubicBezTo>
                    <a:pt x="737" y="3408"/>
                    <a:pt x="807" y="3456"/>
                    <a:pt x="893" y="3456"/>
                  </a:cubicBezTo>
                  <a:lnTo>
                    <a:pt x="3333" y="3456"/>
                  </a:lnTo>
                  <a:cubicBezTo>
                    <a:pt x="3425" y="3456"/>
                    <a:pt x="3495" y="3387"/>
                    <a:pt x="3495" y="3274"/>
                  </a:cubicBezTo>
                  <a:lnTo>
                    <a:pt x="3495" y="833"/>
                  </a:lnTo>
                  <a:cubicBezTo>
                    <a:pt x="3495" y="768"/>
                    <a:pt x="3446" y="698"/>
                    <a:pt x="3403" y="677"/>
                  </a:cubicBezTo>
                  <a:cubicBezTo>
                    <a:pt x="3385" y="671"/>
                    <a:pt x="3365" y="668"/>
                    <a:pt x="3345" y="668"/>
                  </a:cubicBezTo>
                  <a:cubicBezTo>
                    <a:pt x="3290" y="668"/>
                    <a:pt x="3234" y="688"/>
                    <a:pt x="3199" y="720"/>
                  </a:cubicBezTo>
                  <a:lnTo>
                    <a:pt x="2285" y="1639"/>
                  </a:lnTo>
                  <a:lnTo>
                    <a:pt x="758" y="118"/>
                  </a:lnTo>
                  <a:cubicBezTo>
                    <a:pt x="680" y="40"/>
                    <a:pt x="574"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8"/>
            <p:cNvSpPr/>
            <p:nvPr/>
          </p:nvSpPr>
          <p:spPr>
            <a:xfrm>
              <a:off x="1847225" y="3459200"/>
              <a:ext cx="87375" cy="86850"/>
            </a:xfrm>
            <a:custGeom>
              <a:avLst/>
              <a:gdLst/>
              <a:ahLst/>
              <a:cxnLst/>
              <a:rect l="l" t="t" r="r" b="b"/>
              <a:pathLst>
                <a:path w="3495" h="3474" extrusionOk="0">
                  <a:moveTo>
                    <a:pt x="178" y="1"/>
                  </a:moveTo>
                  <a:cubicBezTo>
                    <a:pt x="65" y="1"/>
                    <a:pt x="0" y="92"/>
                    <a:pt x="0" y="183"/>
                  </a:cubicBezTo>
                  <a:lnTo>
                    <a:pt x="0" y="2624"/>
                  </a:lnTo>
                  <a:cubicBezTo>
                    <a:pt x="0" y="2689"/>
                    <a:pt x="43" y="2759"/>
                    <a:pt x="108" y="2780"/>
                  </a:cubicBezTo>
                  <a:cubicBezTo>
                    <a:pt x="137" y="2789"/>
                    <a:pt x="165" y="2794"/>
                    <a:pt x="191" y="2794"/>
                  </a:cubicBezTo>
                  <a:cubicBezTo>
                    <a:pt x="228" y="2794"/>
                    <a:pt x="262" y="2784"/>
                    <a:pt x="290" y="2759"/>
                  </a:cubicBezTo>
                  <a:lnTo>
                    <a:pt x="1210" y="1839"/>
                  </a:lnTo>
                  <a:lnTo>
                    <a:pt x="2731" y="3339"/>
                  </a:lnTo>
                  <a:cubicBezTo>
                    <a:pt x="2823" y="3431"/>
                    <a:pt x="2930" y="3474"/>
                    <a:pt x="3043" y="3474"/>
                  </a:cubicBezTo>
                  <a:cubicBezTo>
                    <a:pt x="3135" y="3474"/>
                    <a:pt x="3247" y="3431"/>
                    <a:pt x="3333" y="3339"/>
                  </a:cubicBezTo>
                  <a:cubicBezTo>
                    <a:pt x="3495" y="3183"/>
                    <a:pt x="3495" y="2915"/>
                    <a:pt x="3333" y="2737"/>
                  </a:cubicBezTo>
                  <a:lnTo>
                    <a:pt x="1812" y="1237"/>
                  </a:lnTo>
                  <a:lnTo>
                    <a:pt x="2731" y="318"/>
                  </a:lnTo>
                  <a:cubicBezTo>
                    <a:pt x="2796" y="248"/>
                    <a:pt x="2796" y="183"/>
                    <a:pt x="2774" y="113"/>
                  </a:cubicBezTo>
                  <a:cubicBezTo>
                    <a:pt x="2753" y="49"/>
                    <a:pt x="2688" y="1"/>
                    <a:pt x="2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8"/>
            <p:cNvSpPr/>
            <p:nvPr/>
          </p:nvSpPr>
          <p:spPr>
            <a:xfrm>
              <a:off x="1995075" y="3459200"/>
              <a:ext cx="87375" cy="86850"/>
            </a:xfrm>
            <a:custGeom>
              <a:avLst/>
              <a:gdLst/>
              <a:ahLst/>
              <a:cxnLst/>
              <a:rect l="l" t="t" r="r" b="b"/>
              <a:pathLst>
                <a:path w="3495" h="3474" extrusionOk="0">
                  <a:moveTo>
                    <a:pt x="893" y="1"/>
                  </a:moveTo>
                  <a:cubicBezTo>
                    <a:pt x="807" y="1"/>
                    <a:pt x="737" y="49"/>
                    <a:pt x="715" y="113"/>
                  </a:cubicBezTo>
                  <a:cubicBezTo>
                    <a:pt x="694" y="183"/>
                    <a:pt x="715" y="248"/>
                    <a:pt x="758" y="318"/>
                  </a:cubicBezTo>
                  <a:lnTo>
                    <a:pt x="1677" y="1237"/>
                  </a:lnTo>
                  <a:lnTo>
                    <a:pt x="156" y="2737"/>
                  </a:lnTo>
                  <a:cubicBezTo>
                    <a:pt x="0" y="2915"/>
                    <a:pt x="0" y="3183"/>
                    <a:pt x="156" y="3339"/>
                  </a:cubicBezTo>
                  <a:cubicBezTo>
                    <a:pt x="242" y="3431"/>
                    <a:pt x="355" y="3474"/>
                    <a:pt x="468" y="3474"/>
                  </a:cubicBezTo>
                  <a:cubicBezTo>
                    <a:pt x="581" y="3474"/>
                    <a:pt x="672" y="3431"/>
                    <a:pt x="758" y="3339"/>
                  </a:cubicBezTo>
                  <a:lnTo>
                    <a:pt x="2285" y="1839"/>
                  </a:lnTo>
                  <a:lnTo>
                    <a:pt x="3199" y="2759"/>
                  </a:lnTo>
                  <a:cubicBezTo>
                    <a:pt x="3227" y="2784"/>
                    <a:pt x="3269" y="2794"/>
                    <a:pt x="3312" y="2794"/>
                  </a:cubicBezTo>
                  <a:cubicBezTo>
                    <a:pt x="3343" y="2794"/>
                    <a:pt x="3374" y="2789"/>
                    <a:pt x="3403" y="2780"/>
                  </a:cubicBezTo>
                  <a:cubicBezTo>
                    <a:pt x="3446" y="2759"/>
                    <a:pt x="3495" y="2689"/>
                    <a:pt x="3495" y="2624"/>
                  </a:cubicBezTo>
                  <a:lnTo>
                    <a:pt x="3495" y="183"/>
                  </a:lnTo>
                  <a:cubicBezTo>
                    <a:pt x="3495" y="92"/>
                    <a:pt x="3425" y="1"/>
                    <a:pt x="3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8"/>
            <p:cNvSpPr/>
            <p:nvPr/>
          </p:nvSpPr>
          <p:spPr>
            <a:xfrm>
              <a:off x="1804600" y="3417275"/>
              <a:ext cx="320875" cy="320850"/>
            </a:xfrm>
            <a:custGeom>
              <a:avLst/>
              <a:gdLst/>
              <a:ahLst/>
              <a:cxnLst/>
              <a:rect l="l" t="t" r="r" b="b"/>
              <a:pathLst>
                <a:path w="12835" h="12834" extrusionOk="0">
                  <a:moveTo>
                    <a:pt x="11829" y="850"/>
                  </a:moveTo>
                  <a:cubicBezTo>
                    <a:pt x="11920" y="850"/>
                    <a:pt x="11985" y="920"/>
                    <a:pt x="11985" y="1006"/>
                  </a:cubicBezTo>
                  <a:lnTo>
                    <a:pt x="11985" y="11828"/>
                  </a:lnTo>
                  <a:cubicBezTo>
                    <a:pt x="11985" y="11919"/>
                    <a:pt x="11920" y="11984"/>
                    <a:pt x="11829" y="11984"/>
                  </a:cubicBezTo>
                  <a:lnTo>
                    <a:pt x="1006" y="11984"/>
                  </a:lnTo>
                  <a:cubicBezTo>
                    <a:pt x="920" y="11984"/>
                    <a:pt x="850" y="11919"/>
                    <a:pt x="850" y="11828"/>
                  </a:cubicBezTo>
                  <a:lnTo>
                    <a:pt x="850" y="1006"/>
                  </a:lnTo>
                  <a:cubicBezTo>
                    <a:pt x="850" y="920"/>
                    <a:pt x="920" y="850"/>
                    <a:pt x="1006" y="850"/>
                  </a:cubicBezTo>
                  <a:close/>
                  <a:moveTo>
                    <a:pt x="1006" y="0"/>
                  </a:moveTo>
                  <a:cubicBezTo>
                    <a:pt x="447" y="0"/>
                    <a:pt x="1" y="446"/>
                    <a:pt x="1" y="1006"/>
                  </a:cubicBezTo>
                  <a:lnTo>
                    <a:pt x="1" y="11828"/>
                  </a:lnTo>
                  <a:cubicBezTo>
                    <a:pt x="1" y="12387"/>
                    <a:pt x="447" y="12833"/>
                    <a:pt x="1006" y="12833"/>
                  </a:cubicBezTo>
                  <a:lnTo>
                    <a:pt x="11829" y="12833"/>
                  </a:lnTo>
                  <a:cubicBezTo>
                    <a:pt x="12388" y="12833"/>
                    <a:pt x="12834" y="12387"/>
                    <a:pt x="12834" y="11828"/>
                  </a:cubicBezTo>
                  <a:lnTo>
                    <a:pt x="12834" y="1006"/>
                  </a:lnTo>
                  <a:cubicBezTo>
                    <a:pt x="12834" y="446"/>
                    <a:pt x="12388" y="0"/>
                    <a:pt x="11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78"/>
          <p:cNvGrpSpPr/>
          <p:nvPr/>
        </p:nvGrpSpPr>
        <p:grpSpPr>
          <a:xfrm>
            <a:off x="1193847" y="3427875"/>
            <a:ext cx="330525" cy="310250"/>
            <a:chOff x="1399650" y="3427875"/>
            <a:chExt cx="330525" cy="310250"/>
          </a:xfrm>
        </p:grpSpPr>
        <p:sp>
          <p:nvSpPr>
            <p:cNvPr id="2137" name="Google Shape;2137;p78"/>
            <p:cNvSpPr/>
            <p:nvPr/>
          </p:nvSpPr>
          <p:spPr>
            <a:xfrm>
              <a:off x="1574375" y="3551700"/>
              <a:ext cx="57825" cy="56575"/>
            </a:xfrm>
            <a:custGeom>
              <a:avLst/>
              <a:gdLst/>
              <a:ahLst/>
              <a:cxnLst/>
              <a:rect l="l" t="t" r="r" b="b"/>
              <a:pathLst>
                <a:path w="2313" h="2263" extrusionOk="0">
                  <a:moveTo>
                    <a:pt x="487" y="1"/>
                  </a:moveTo>
                  <a:cubicBezTo>
                    <a:pt x="373" y="1"/>
                    <a:pt x="261" y="45"/>
                    <a:pt x="183" y="134"/>
                  </a:cubicBezTo>
                  <a:cubicBezTo>
                    <a:pt x="0" y="311"/>
                    <a:pt x="0" y="580"/>
                    <a:pt x="183" y="763"/>
                  </a:cubicBezTo>
                  <a:lnTo>
                    <a:pt x="1076" y="1655"/>
                  </a:lnTo>
                  <a:lnTo>
                    <a:pt x="672" y="2080"/>
                  </a:lnTo>
                  <a:cubicBezTo>
                    <a:pt x="629" y="2107"/>
                    <a:pt x="629" y="2150"/>
                    <a:pt x="651" y="2193"/>
                  </a:cubicBezTo>
                  <a:cubicBezTo>
                    <a:pt x="651" y="2241"/>
                    <a:pt x="699" y="2263"/>
                    <a:pt x="742" y="2263"/>
                  </a:cubicBezTo>
                  <a:lnTo>
                    <a:pt x="2199" y="2263"/>
                  </a:lnTo>
                  <a:cubicBezTo>
                    <a:pt x="2221" y="2263"/>
                    <a:pt x="2264" y="2263"/>
                    <a:pt x="2285" y="2241"/>
                  </a:cubicBezTo>
                  <a:cubicBezTo>
                    <a:pt x="2285" y="2214"/>
                    <a:pt x="2312" y="2193"/>
                    <a:pt x="2312" y="2150"/>
                  </a:cubicBezTo>
                  <a:lnTo>
                    <a:pt x="2312" y="693"/>
                  </a:lnTo>
                  <a:cubicBezTo>
                    <a:pt x="2312" y="650"/>
                    <a:pt x="2285" y="602"/>
                    <a:pt x="2242" y="602"/>
                  </a:cubicBezTo>
                  <a:cubicBezTo>
                    <a:pt x="2225" y="593"/>
                    <a:pt x="2207" y="588"/>
                    <a:pt x="2190" y="588"/>
                  </a:cubicBezTo>
                  <a:cubicBezTo>
                    <a:pt x="2165" y="588"/>
                    <a:pt x="2142" y="599"/>
                    <a:pt x="2129" y="628"/>
                  </a:cubicBezTo>
                  <a:lnTo>
                    <a:pt x="1705" y="1032"/>
                  </a:lnTo>
                  <a:lnTo>
                    <a:pt x="807" y="134"/>
                  </a:lnTo>
                  <a:cubicBezTo>
                    <a:pt x="718" y="45"/>
                    <a:pt x="601" y="1"/>
                    <a:pt x="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8"/>
            <p:cNvSpPr/>
            <p:nvPr/>
          </p:nvSpPr>
          <p:spPr>
            <a:xfrm>
              <a:off x="1498300" y="3551700"/>
              <a:ext cx="57675" cy="56575"/>
            </a:xfrm>
            <a:custGeom>
              <a:avLst/>
              <a:gdLst/>
              <a:ahLst/>
              <a:cxnLst/>
              <a:rect l="l" t="t" r="r" b="b"/>
              <a:pathLst>
                <a:path w="2307" h="2263" extrusionOk="0">
                  <a:moveTo>
                    <a:pt x="1813" y="1"/>
                  </a:moveTo>
                  <a:cubicBezTo>
                    <a:pt x="1701" y="1"/>
                    <a:pt x="1589" y="45"/>
                    <a:pt x="1500" y="134"/>
                  </a:cubicBezTo>
                  <a:lnTo>
                    <a:pt x="581" y="1032"/>
                  </a:lnTo>
                  <a:lnTo>
                    <a:pt x="178" y="628"/>
                  </a:lnTo>
                  <a:cubicBezTo>
                    <a:pt x="152" y="599"/>
                    <a:pt x="124" y="588"/>
                    <a:pt x="101" y="588"/>
                  </a:cubicBezTo>
                  <a:cubicBezTo>
                    <a:pt x="86" y="588"/>
                    <a:pt x="73" y="593"/>
                    <a:pt x="65" y="602"/>
                  </a:cubicBezTo>
                  <a:cubicBezTo>
                    <a:pt x="22" y="602"/>
                    <a:pt x="0" y="650"/>
                    <a:pt x="0" y="693"/>
                  </a:cubicBezTo>
                  <a:lnTo>
                    <a:pt x="0" y="2150"/>
                  </a:lnTo>
                  <a:cubicBezTo>
                    <a:pt x="0" y="2193"/>
                    <a:pt x="0" y="2214"/>
                    <a:pt x="22" y="2241"/>
                  </a:cubicBezTo>
                  <a:cubicBezTo>
                    <a:pt x="43" y="2263"/>
                    <a:pt x="65" y="2263"/>
                    <a:pt x="86" y="2263"/>
                  </a:cubicBezTo>
                  <a:lnTo>
                    <a:pt x="1565" y="2263"/>
                  </a:lnTo>
                  <a:cubicBezTo>
                    <a:pt x="1613" y="2263"/>
                    <a:pt x="1635" y="2241"/>
                    <a:pt x="1656" y="2193"/>
                  </a:cubicBezTo>
                  <a:cubicBezTo>
                    <a:pt x="1678" y="2150"/>
                    <a:pt x="1656" y="2107"/>
                    <a:pt x="1635" y="2080"/>
                  </a:cubicBezTo>
                  <a:lnTo>
                    <a:pt x="1210" y="1655"/>
                  </a:lnTo>
                  <a:lnTo>
                    <a:pt x="2129" y="763"/>
                  </a:lnTo>
                  <a:cubicBezTo>
                    <a:pt x="2307" y="580"/>
                    <a:pt x="2307" y="311"/>
                    <a:pt x="2129" y="134"/>
                  </a:cubicBezTo>
                  <a:cubicBezTo>
                    <a:pt x="2038" y="45"/>
                    <a:pt x="1925" y="1"/>
                    <a:pt x="1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8"/>
            <p:cNvSpPr/>
            <p:nvPr/>
          </p:nvSpPr>
          <p:spPr>
            <a:xfrm>
              <a:off x="1574375" y="3468750"/>
              <a:ext cx="57825" cy="56600"/>
            </a:xfrm>
            <a:custGeom>
              <a:avLst/>
              <a:gdLst/>
              <a:ahLst/>
              <a:cxnLst/>
              <a:rect l="l" t="t" r="r" b="b"/>
              <a:pathLst>
                <a:path w="2313" h="2264" extrusionOk="0">
                  <a:moveTo>
                    <a:pt x="721" y="0"/>
                  </a:moveTo>
                  <a:cubicBezTo>
                    <a:pt x="699" y="0"/>
                    <a:pt x="651" y="22"/>
                    <a:pt x="629" y="70"/>
                  </a:cubicBezTo>
                  <a:cubicBezTo>
                    <a:pt x="608" y="113"/>
                    <a:pt x="629" y="156"/>
                    <a:pt x="651" y="183"/>
                  </a:cubicBezTo>
                  <a:lnTo>
                    <a:pt x="1076" y="608"/>
                  </a:lnTo>
                  <a:lnTo>
                    <a:pt x="162" y="1500"/>
                  </a:lnTo>
                  <a:cubicBezTo>
                    <a:pt x="0" y="1683"/>
                    <a:pt x="0" y="1973"/>
                    <a:pt x="162" y="2129"/>
                  </a:cubicBezTo>
                  <a:cubicBezTo>
                    <a:pt x="248" y="2221"/>
                    <a:pt x="360" y="2264"/>
                    <a:pt x="473" y="2264"/>
                  </a:cubicBezTo>
                  <a:cubicBezTo>
                    <a:pt x="586" y="2264"/>
                    <a:pt x="699" y="2221"/>
                    <a:pt x="785" y="2129"/>
                  </a:cubicBezTo>
                  <a:lnTo>
                    <a:pt x="1705" y="1231"/>
                  </a:lnTo>
                  <a:lnTo>
                    <a:pt x="2108" y="1635"/>
                  </a:lnTo>
                  <a:cubicBezTo>
                    <a:pt x="2134" y="1664"/>
                    <a:pt x="2161" y="1675"/>
                    <a:pt x="2189" y="1675"/>
                  </a:cubicBezTo>
                  <a:cubicBezTo>
                    <a:pt x="2207" y="1675"/>
                    <a:pt x="2225" y="1670"/>
                    <a:pt x="2242" y="1662"/>
                  </a:cubicBezTo>
                  <a:cubicBezTo>
                    <a:pt x="2264" y="1662"/>
                    <a:pt x="2312" y="1613"/>
                    <a:pt x="2312" y="1570"/>
                  </a:cubicBezTo>
                  <a:lnTo>
                    <a:pt x="2312" y="113"/>
                  </a:lnTo>
                  <a:cubicBezTo>
                    <a:pt x="2312" y="70"/>
                    <a:pt x="2285" y="49"/>
                    <a:pt x="2264" y="22"/>
                  </a:cubicBezTo>
                  <a:cubicBezTo>
                    <a:pt x="2242" y="0"/>
                    <a:pt x="2221" y="0"/>
                    <a:pt x="21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8"/>
            <p:cNvSpPr/>
            <p:nvPr/>
          </p:nvSpPr>
          <p:spPr>
            <a:xfrm>
              <a:off x="1497750" y="3468750"/>
              <a:ext cx="57700" cy="56600"/>
            </a:xfrm>
            <a:custGeom>
              <a:avLst/>
              <a:gdLst/>
              <a:ahLst/>
              <a:cxnLst/>
              <a:rect l="l" t="t" r="r" b="b"/>
              <a:pathLst>
                <a:path w="2308" h="2264" extrusionOk="0">
                  <a:moveTo>
                    <a:pt x="108" y="0"/>
                  </a:moveTo>
                  <a:cubicBezTo>
                    <a:pt x="87" y="0"/>
                    <a:pt x="65" y="0"/>
                    <a:pt x="44" y="22"/>
                  </a:cubicBezTo>
                  <a:cubicBezTo>
                    <a:pt x="22" y="49"/>
                    <a:pt x="1" y="70"/>
                    <a:pt x="1" y="113"/>
                  </a:cubicBezTo>
                  <a:lnTo>
                    <a:pt x="1" y="1570"/>
                  </a:lnTo>
                  <a:cubicBezTo>
                    <a:pt x="1" y="1613"/>
                    <a:pt x="22" y="1662"/>
                    <a:pt x="65" y="1662"/>
                  </a:cubicBezTo>
                  <a:cubicBezTo>
                    <a:pt x="82" y="1670"/>
                    <a:pt x="101" y="1675"/>
                    <a:pt x="117" y="1675"/>
                  </a:cubicBezTo>
                  <a:cubicBezTo>
                    <a:pt x="143" y="1675"/>
                    <a:pt x="165" y="1664"/>
                    <a:pt x="178" y="1635"/>
                  </a:cubicBezTo>
                  <a:lnTo>
                    <a:pt x="603" y="1231"/>
                  </a:lnTo>
                  <a:lnTo>
                    <a:pt x="1522" y="2129"/>
                  </a:lnTo>
                  <a:cubicBezTo>
                    <a:pt x="1614" y="2221"/>
                    <a:pt x="1721" y="2264"/>
                    <a:pt x="1834" y="2264"/>
                  </a:cubicBezTo>
                  <a:cubicBezTo>
                    <a:pt x="1947" y="2264"/>
                    <a:pt x="2060" y="2221"/>
                    <a:pt x="2151" y="2129"/>
                  </a:cubicBezTo>
                  <a:cubicBezTo>
                    <a:pt x="2307" y="1973"/>
                    <a:pt x="2307" y="1683"/>
                    <a:pt x="2151" y="1500"/>
                  </a:cubicBezTo>
                  <a:lnTo>
                    <a:pt x="1232" y="608"/>
                  </a:lnTo>
                  <a:lnTo>
                    <a:pt x="1657" y="183"/>
                  </a:lnTo>
                  <a:cubicBezTo>
                    <a:pt x="1678" y="156"/>
                    <a:pt x="1678" y="113"/>
                    <a:pt x="1678" y="70"/>
                  </a:cubicBezTo>
                  <a:cubicBezTo>
                    <a:pt x="1657" y="22"/>
                    <a:pt x="1614" y="0"/>
                    <a:pt x="1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8"/>
            <p:cNvSpPr/>
            <p:nvPr/>
          </p:nvSpPr>
          <p:spPr>
            <a:xfrm>
              <a:off x="1399650" y="3427875"/>
              <a:ext cx="330525" cy="310250"/>
            </a:xfrm>
            <a:custGeom>
              <a:avLst/>
              <a:gdLst/>
              <a:ahLst/>
              <a:cxnLst/>
              <a:rect l="l" t="t" r="r" b="b"/>
              <a:pathLst>
                <a:path w="13221" h="12410" extrusionOk="0">
                  <a:moveTo>
                    <a:pt x="12145" y="877"/>
                  </a:moveTo>
                  <a:cubicBezTo>
                    <a:pt x="12231" y="877"/>
                    <a:pt x="12323" y="963"/>
                    <a:pt x="12323" y="1076"/>
                  </a:cubicBezTo>
                  <a:lnTo>
                    <a:pt x="12323" y="7931"/>
                  </a:lnTo>
                  <a:lnTo>
                    <a:pt x="898" y="7931"/>
                  </a:lnTo>
                  <a:lnTo>
                    <a:pt x="898" y="1076"/>
                  </a:lnTo>
                  <a:cubicBezTo>
                    <a:pt x="898" y="963"/>
                    <a:pt x="989" y="877"/>
                    <a:pt x="1102" y="877"/>
                  </a:cubicBezTo>
                  <a:close/>
                  <a:moveTo>
                    <a:pt x="10554" y="8377"/>
                  </a:moveTo>
                  <a:cubicBezTo>
                    <a:pt x="10731" y="8377"/>
                    <a:pt x="10866" y="8512"/>
                    <a:pt x="10866" y="8673"/>
                  </a:cubicBezTo>
                  <a:cubicBezTo>
                    <a:pt x="10866" y="8850"/>
                    <a:pt x="10731" y="8985"/>
                    <a:pt x="10554" y="8985"/>
                  </a:cubicBezTo>
                  <a:cubicBezTo>
                    <a:pt x="10398" y="8985"/>
                    <a:pt x="10263" y="8850"/>
                    <a:pt x="10263" y="8673"/>
                  </a:cubicBezTo>
                  <a:cubicBezTo>
                    <a:pt x="10263" y="8512"/>
                    <a:pt x="10398" y="8377"/>
                    <a:pt x="10554" y="8377"/>
                  </a:cubicBezTo>
                  <a:close/>
                  <a:moveTo>
                    <a:pt x="11898" y="8313"/>
                  </a:moveTo>
                  <a:cubicBezTo>
                    <a:pt x="12097" y="8313"/>
                    <a:pt x="12258" y="8469"/>
                    <a:pt x="12258" y="8673"/>
                  </a:cubicBezTo>
                  <a:cubicBezTo>
                    <a:pt x="12258" y="8893"/>
                    <a:pt x="12097" y="9049"/>
                    <a:pt x="11898" y="9049"/>
                  </a:cubicBezTo>
                  <a:cubicBezTo>
                    <a:pt x="11672" y="9049"/>
                    <a:pt x="11516" y="8893"/>
                    <a:pt x="11516" y="8673"/>
                  </a:cubicBezTo>
                  <a:cubicBezTo>
                    <a:pt x="11516" y="8469"/>
                    <a:pt x="11672" y="8313"/>
                    <a:pt x="11898" y="8313"/>
                  </a:cubicBezTo>
                  <a:close/>
                  <a:moveTo>
                    <a:pt x="1102" y="1"/>
                  </a:moveTo>
                  <a:cubicBezTo>
                    <a:pt x="495" y="1"/>
                    <a:pt x="0" y="474"/>
                    <a:pt x="0" y="1076"/>
                  </a:cubicBezTo>
                  <a:lnTo>
                    <a:pt x="0" y="8560"/>
                  </a:lnTo>
                  <a:cubicBezTo>
                    <a:pt x="0" y="9162"/>
                    <a:pt x="495" y="9635"/>
                    <a:pt x="1102" y="9635"/>
                  </a:cubicBezTo>
                  <a:lnTo>
                    <a:pt x="4796" y="9635"/>
                  </a:lnTo>
                  <a:lnTo>
                    <a:pt x="4796" y="11092"/>
                  </a:lnTo>
                  <a:lnTo>
                    <a:pt x="4215" y="11092"/>
                  </a:lnTo>
                  <a:cubicBezTo>
                    <a:pt x="3833" y="11092"/>
                    <a:pt x="3543" y="11382"/>
                    <a:pt x="3543" y="11764"/>
                  </a:cubicBezTo>
                  <a:cubicBezTo>
                    <a:pt x="3543" y="12119"/>
                    <a:pt x="3833" y="12409"/>
                    <a:pt x="4215" y="12409"/>
                  </a:cubicBezTo>
                  <a:lnTo>
                    <a:pt x="9005" y="12409"/>
                  </a:lnTo>
                  <a:cubicBezTo>
                    <a:pt x="9387" y="12409"/>
                    <a:pt x="9677" y="12119"/>
                    <a:pt x="9677" y="11764"/>
                  </a:cubicBezTo>
                  <a:cubicBezTo>
                    <a:pt x="9677" y="11382"/>
                    <a:pt x="9387" y="11092"/>
                    <a:pt x="9005" y="11092"/>
                  </a:cubicBezTo>
                  <a:lnTo>
                    <a:pt x="8425" y="11092"/>
                  </a:lnTo>
                  <a:lnTo>
                    <a:pt x="8425" y="9635"/>
                  </a:lnTo>
                  <a:lnTo>
                    <a:pt x="12145" y="9635"/>
                  </a:lnTo>
                  <a:cubicBezTo>
                    <a:pt x="12726" y="9635"/>
                    <a:pt x="13220" y="9162"/>
                    <a:pt x="13220" y="8560"/>
                  </a:cubicBezTo>
                  <a:lnTo>
                    <a:pt x="13220" y="1076"/>
                  </a:lnTo>
                  <a:cubicBezTo>
                    <a:pt x="13220" y="474"/>
                    <a:pt x="12726" y="1"/>
                    <a:pt x="12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 name="Google Shape;2142;p78"/>
          <p:cNvGrpSpPr/>
          <p:nvPr/>
        </p:nvGrpSpPr>
        <p:grpSpPr>
          <a:xfrm>
            <a:off x="753525" y="3411075"/>
            <a:ext cx="327050" cy="327050"/>
            <a:chOff x="753525" y="3411075"/>
            <a:chExt cx="327050" cy="327050"/>
          </a:xfrm>
        </p:grpSpPr>
        <p:sp>
          <p:nvSpPr>
            <p:cNvPr id="2143" name="Google Shape;2143;p78"/>
            <p:cNvSpPr/>
            <p:nvPr/>
          </p:nvSpPr>
          <p:spPr>
            <a:xfrm>
              <a:off x="753525" y="3411075"/>
              <a:ext cx="327050" cy="327050"/>
            </a:xfrm>
            <a:custGeom>
              <a:avLst/>
              <a:gdLst/>
              <a:ahLst/>
              <a:cxnLst/>
              <a:rect l="l" t="t" r="r" b="b"/>
              <a:pathLst>
                <a:path w="13082" h="13082" extrusionOk="0">
                  <a:moveTo>
                    <a:pt x="12076" y="877"/>
                  </a:moveTo>
                  <a:cubicBezTo>
                    <a:pt x="12140" y="877"/>
                    <a:pt x="12232" y="942"/>
                    <a:pt x="12232" y="1033"/>
                  </a:cubicBezTo>
                  <a:lnTo>
                    <a:pt x="12232" y="12054"/>
                  </a:lnTo>
                  <a:cubicBezTo>
                    <a:pt x="12232" y="12140"/>
                    <a:pt x="12140" y="12210"/>
                    <a:pt x="12076" y="12210"/>
                  </a:cubicBezTo>
                  <a:lnTo>
                    <a:pt x="1033" y="12210"/>
                  </a:lnTo>
                  <a:cubicBezTo>
                    <a:pt x="941" y="12210"/>
                    <a:pt x="871" y="12140"/>
                    <a:pt x="871" y="12054"/>
                  </a:cubicBezTo>
                  <a:lnTo>
                    <a:pt x="871" y="1033"/>
                  </a:lnTo>
                  <a:cubicBezTo>
                    <a:pt x="871" y="942"/>
                    <a:pt x="941" y="877"/>
                    <a:pt x="1033" y="877"/>
                  </a:cubicBezTo>
                  <a:close/>
                  <a:moveTo>
                    <a:pt x="1033" y="1"/>
                  </a:moveTo>
                  <a:cubicBezTo>
                    <a:pt x="468" y="1"/>
                    <a:pt x="0" y="474"/>
                    <a:pt x="0" y="1033"/>
                  </a:cubicBezTo>
                  <a:lnTo>
                    <a:pt x="0" y="12054"/>
                  </a:lnTo>
                  <a:cubicBezTo>
                    <a:pt x="0" y="12635"/>
                    <a:pt x="468" y="13081"/>
                    <a:pt x="1033" y="13081"/>
                  </a:cubicBezTo>
                  <a:lnTo>
                    <a:pt x="12076" y="13081"/>
                  </a:lnTo>
                  <a:cubicBezTo>
                    <a:pt x="12635" y="13081"/>
                    <a:pt x="13081" y="12635"/>
                    <a:pt x="13081" y="12054"/>
                  </a:cubicBezTo>
                  <a:lnTo>
                    <a:pt x="13081" y="1033"/>
                  </a:lnTo>
                  <a:cubicBezTo>
                    <a:pt x="13081" y="474"/>
                    <a:pt x="12635" y="1"/>
                    <a:pt x="12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8"/>
            <p:cNvSpPr/>
            <p:nvPr/>
          </p:nvSpPr>
          <p:spPr>
            <a:xfrm>
              <a:off x="807300" y="3583000"/>
              <a:ext cx="91275" cy="90200"/>
            </a:xfrm>
            <a:custGeom>
              <a:avLst/>
              <a:gdLst/>
              <a:ahLst/>
              <a:cxnLst/>
              <a:rect l="l" t="t" r="r" b="b"/>
              <a:pathLst>
                <a:path w="3651" h="3608" extrusionOk="0">
                  <a:moveTo>
                    <a:pt x="3021" y="0"/>
                  </a:moveTo>
                  <a:cubicBezTo>
                    <a:pt x="1656" y="1366"/>
                    <a:pt x="2285" y="742"/>
                    <a:pt x="177" y="2844"/>
                  </a:cubicBezTo>
                  <a:cubicBezTo>
                    <a:pt x="0" y="3027"/>
                    <a:pt x="0" y="3296"/>
                    <a:pt x="177" y="3473"/>
                  </a:cubicBezTo>
                  <a:cubicBezTo>
                    <a:pt x="269" y="3565"/>
                    <a:pt x="382" y="3608"/>
                    <a:pt x="495" y="3608"/>
                  </a:cubicBezTo>
                  <a:cubicBezTo>
                    <a:pt x="602" y="3608"/>
                    <a:pt x="715" y="3565"/>
                    <a:pt x="785" y="3473"/>
                  </a:cubicBezTo>
                  <a:lnTo>
                    <a:pt x="2554" y="1704"/>
                  </a:lnTo>
                  <a:lnTo>
                    <a:pt x="3651" y="608"/>
                  </a:lnTo>
                  <a:lnTo>
                    <a:pt x="30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8"/>
            <p:cNvSpPr/>
            <p:nvPr/>
          </p:nvSpPr>
          <p:spPr>
            <a:xfrm>
              <a:off x="913750" y="3454775"/>
              <a:ext cx="112500" cy="112650"/>
            </a:xfrm>
            <a:custGeom>
              <a:avLst/>
              <a:gdLst/>
              <a:ahLst/>
              <a:cxnLst/>
              <a:rect l="l" t="t" r="r" b="b"/>
              <a:pathLst>
                <a:path w="4500" h="4506" extrusionOk="0">
                  <a:moveTo>
                    <a:pt x="1833" y="0"/>
                  </a:moveTo>
                  <a:cubicBezTo>
                    <a:pt x="1747" y="0"/>
                    <a:pt x="1677" y="22"/>
                    <a:pt x="1656" y="92"/>
                  </a:cubicBezTo>
                  <a:cubicBezTo>
                    <a:pt x="1634" y="156"/>
                    <a:pt x="1656" y="247"/>
                    <a:pt x="1699" y="290"/>
                  </a:cubicBezTo>
                  <a:lnTo>
                    <a:pt x="2640" y="1231"/>
                  </a:lnTo>
                  <a:lnTo>
                    <a:pt x="0" y="3898"/>
                  </a:lnTo>
                  <a:lnTo>
                    <a:pt x="602" y="4505"/>
                  </a:lnTo>
                  <a:cubicBezTo>
                    <a:pt x="1946" y="3135"/>
                    <a:pt x="1387" y="3721"/>
                    <a:pt x="3247" y="1860"/>
                  </a:cubicBezTo>
                  <a:lnTo>
                    <a:pt x="4188" y="2780"/>
                  </a:lnTo>
                  <a:cubicBezTo>
                    <a:pt x="4215" y="2821"/>
                    <a:pt x="4262" y="2836"/>
                    <a:pt x="4309" y="2836"/>
                  </a:cubicBezTo>
                  <a:cubicBezTo>
                    <a:pt x="4336" y="2836"/>
                    <a:pt x="4363" y="2831"/>
                    <a:pt x="4387" y="2823"/>
                  </a:cubicBezTo>
                  <a:cubicBezTo>
                    <a:pt x="4457" y="2801"/>
                    <a:pt x="4500" y="2731"/>
                    <a:pt x="4500" y="2667"/>
                  </a:cubicBezTo>
                  <a:lnTo>
                    <a:pt x="4500" y="178"/>
                  </a:lnTo>
                  <a:cubicBezTo>
                    <a:pt x="4500" y="70"/>
                    <a:pt x="4409" y="0"/>
                    <a:pt x="4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8"/>
            <p:cNvSpPr/>
            <p:nvPr/>
          </p:nvSpPr>
          <p:spPr>
            <a:xfrm>
              <a:off x="806750" y="3477150"/>
              <a:ext cx="220050" cy="217950"/>
            </a:xfrm>
            <a:custGeom>
              <a:avLst/>
              <a:gdLst/>
              <a:ahLst/>
              <a:cxnLst/>
              <a:rect l="l" t="t" r="r" b="b"/>
              <a:pathLst>
                <a:path w="8802" h="8718" extrusionOk="0">
                  <a:moveTo>
                    <a:pt x="490" y="0"/>
                  </a:moveTo>
                  <a:cubicBezTo>
                    <a:pt x="378" y="0"/>
                    <a:pt x="267" y="46"/>
                    <a:pt x="178" y="137"/>
                  </a:cubicBezTo>
                  <a:cubicBezTo>
                    <a:pt x="1" y="315"/>
                    <a:pt x="1" y="584"/>
                    <a:pt x="178" y="761"/>
                  </a:cubicBezTo>
                  <a:cubicBezTo>
                    <a:pt x="1699" y="2288"/>
                    <a:pt x="6941" y="7460"/>
                    <a:pt x="6941" y="7460"/>
                  </a:cubicBezTo>
                  <a:lnTo>
                    <a:pt x="6000" y="8401"/>
                  </a:lnTo>
                  <a:cubicBezTo>
                    <a:pt x="5936" y="8471"/>
                    <a:pt x="5936" y="8535"/>
                    <a:pt x="5957" y="8605"/>
                  </a:cubicBezTo>
                  <a:cubicBezTo>
                    <a:pt x="5979" y="8670"/>
                    <a:pt x="6049" y="8718"/>
                    <a:pt x="6113" y="8718"/>
                  </a:cubicBezTo>
                  <a:lnTo>
                    <a:pt x="8624" y="8718"/>
                  </a:lnTo>
                  <a:cubicBezTo>
                    <a:pt x="8715" y="8718"/>
                    <a:pt x="8802" y="8627"/>
                    <a:pt x="8802" y="8535"/>
                  </a:cubicBezTo>
                  <a:lnTo>
                    <a:pt x="8802" y="6051"/>
                  </a:lnTo>
                  <a:cubicBezTo>
                    <a:pt x="8802" y="5981"/>
                    <a:pt x="8758" y="5917"/>
                    <a:pt x="8689" y="5869"/>
                  </a:cubicBezTo>
                  <a:cubicBezTo>
                    <a:pt x="8672" y="5863"/>
                    <a:pt x="8653" y="5860"/>
                    <a:pt x="8633" y="5860"/>
                  </a:cubicBezTo>
                  <a:cubicBezTo>
                    <a:pt x="8579" y="5860"/>
                    <a:pt x="8521" y="5881"/>
                    <a:pt x="8490" y="5917"/>
                  </a:cubicBezTo>
                  <a:lnTo>
                    <a:pt x="7549" y="6858"/>
                  </a:lnTo>
                  <a:cubicBezTo>
                    <a:pt x="7549" y="6858"/>
                    <a:pt x="2237" y="1594"/>
                    <a:pt x="807" y="137"/>
                  </a:cubicBezTo>
                  <a:cubicBezTo>
                    <a:pt x="716" y="46"/>
                    <a:pt x="603"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78"/>
          <p:cNvGrpSpPr/>
          <p:nvPr/>
        </p:nvGrpSpPr>
        <p:grpSpPr>
          <a:xfrm>
            <a:off x="1202816" y="4219275"/>
            <a:ext cx="259300" cy="344375"/>
            <a:chOff x="1437275" y="4219275"/>
            <a:chExt cx="259300" cy="344375"/>
          </a:xfrm>
        </p:grpSpPr>
        <p:sp>
          <p:nvSpPr>
            <p:cNvPr id="2148" name="Google Shape;2148;p78"/>
            <p:cNvSpPr/>
            <p:nvPr/>
          </p:nvSpPr>
          <p:spPr>
            <a:xfrm>
              <a:off x="1437275" y="4219275"/>
              <a:ext cx="259300" cy="344375"/>
            </a:xfrm>
            <a:custGeom>
              <a:avLst/>
              <a:gdLst/>
              <a:ahLst/>
              <a:cxnLst/>
              <a:rect l="l" t="t" r="r" b="b"/>
              <a:pathLst>
                <a:path w="10372" h="13775" extrusionOk="0">
                  <a:moveTo>
                    <a:pt x="8624" y="1388"/>
                  </a:moveTo>
                  <a:cubicBezTo>
                    <a:pt x="8823" y="1388"/>
                    <a:pt x="8979" y="1565"/>
                    <a:pt x="8979" y="1769"/>
                  </a:cubicBezTo>
                  <a:lnTo>
                    <a:pt x="8979" y="11425"/>
                  </a:lnTo>
                  <a:lnTo>
                    <a:pt x="1388" y="11425"/>
                  </a:lnTo>
                  <a:lnTo>
                    <a:pt x="1388" y="1769"/>
                  </a:lnTo>
                  <a:cubicBezTo>
                    <a:pt x="1388" y="1565"/>
                    <a:pt x="1543" y="1388"/>
                    <a:pt x="1748" y="1388"/>
                  </a:cubicBezTo>
                  <a:close/>
                  <a:moveTo>
                    <a:pt x="5194" y="11914"/>
                  </a:moveTo>
                  <a:cubicBezTo>
                    <a:pt x="5554" y="11914"/>
                    <a:pt x="5844" y="12205"/>
                    <a:pt x="5844" y="12565"/>
                  </a:cubicBezTo>
                  <a:cubicBezTo>
                    <a:pt x="5844" y="12925"/>
                    <a:pt x="5554" y="13237"/>
                    <a:pt x="5194" y="13237"/>
                  </a:cubicBezTo>
                  <a:cubicBezTo>
                    <a:pt x="4812" y="13237"/>
                    <a:pt x="4522" y="12925"/>
                    <a:pt x="4522" y="12565"/>
                  </a:cubicBezTo>
                  <a:cubicBezTo>
                    <a:pt x="4522" y="12205"/>
                    <a:pt x="4812" y="11914"/>
                    <a:pt x="5194" y="11914"/>
                  </a:cubicBezTo>
                  <a:close/>
                  <a:moveTo>
                    <a:pt x="1748" y="0"/>
                  </a:moveTo>
                  <a:cubicBezTo>
                    <a:pt x="780" y="0"/>
                    <a:pt x="0" y="780"/>
                    <a:pt x="0" y="1769"/>
                  </a:cubicBezTo>
                  <a:lnTo>
                    <a:pt x="0" y="12027"/>
                  </a:lnTo>
                  <a:cubicBezTo>
                    <a:pt x="0" y="12990"/>
                    <a:pt x="780" y="13774"/>
                    <a:pt x="1748" y="13774"/>
                  </a:cubicBezTo>
                  <a:lnTo>
                    <a:pt x="8624" y="13774"/>
                  </a:lnTo>
                  <a:cubicBezTo>
                    <a:pt x="9586" y="13774"/>
                    <a:pt x="10371" y="12990"/>
                    <a:pt x="10371" y="12027"/>
                  </a:cubicBezTo>
                  <a:lnTo>
                    <a:pt x="10371" y="1769"/>
                  </a:lnTo>
                  <a:cubicBezTo>
                    <a:pt x="10371" y="780"/>
                    <a:pt x="9586" y="0"/>
                    <a:pt x="8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8"/>
            <p:cNvSpPr/>
            <p:nvPr/>
          </p:nvSpPr>
          <p:spPr>
            <a:xfrm>
              <a:off x="1582825" y="4428075"/>
              <a:ext cx="60525" cy="59375"/>
            </a:xfrm>
            <a:custGeom>
              <a:avLst/>
              <a:gdLst/>
              <a:ahLst/>
              <a:cxnLst/>
              <a:rect l="l" t="t" r="r" b="b"/>
              <a:pathLst>
                <a:path w="2421" h="2375" extrusionOk="0">
                  <a:moveTo>
                    <a:pt x="506" y="0"/>
                  </a:moveTo>
                  <a:cubicBezTo>
                    <a:pt x="388" y="0"/>
                    <a:pt x="270" y="46"/>
                    <a:pt x="178" y="138"/>
                  </a:cubicBezTo>
                  <a:cubicBezTo>
                    <a:pt x="1" y="336"/>
                    <a:pt x="1" y="627"/>
                    <a:pt x="178" y="810"/>
                  </a:cubicBezTo>
                  <a:lnTo>
                    <a:pt x="1119" y="1750"/>
                  </a:lnTo>
                  <a:lnTo>
                    <a:pt x="695" y="2197"/>
                  </a:lnTo>
                  <a:cubicBezTo>
                    <a:pt x="651" y="2218"/>
                    <a:pt x="651" y="2267"/>
                    <a:pt x="673" y="2310"/>
                  </a:cubicBezTo>
                  <a:cubicBezTo>
                    <a:pt x="673" y="2353"/>
                    <a:pt x="716" y="2374"/>
                    <a:pt x="764" y="2374"/>
                  </a:cubicBezTo>
                  <a:lnTo>
                    <a:pt x="2307" y="2374"/>
                  </a:lnTo>
                  <a:cubicBezTo>
                    <a:pt x="2377" y="2374"/>
                    <a:pt x="2420" y="2331"/>
                    <a:pt x="2420" y="2267"/>
                  </a:cubicBezTo>
                  <a:lnTo>
                    <a:pt x="2420" y="740"/>
                  </a:lnTo>
                  <a:cubicBezTo>
                    <a:pt x="2420" y="697"/>
                    <a:pt x="2399" y="654"/>
                    <a:pt x="2350" y="627"/>
                  </a:cubicBezTo>
                  <a:cubicBezTo>
                    <a:pt x="2307" y="627"/>
                    <a:pt x="2264" y="627"/>
                    <a:pt x="2216" y="654"/>
                  </a:cubicBezTo>
                  <a:lnTo>
                    <a:pt x="1791" y="1100"/>
                  </a:lnTo>
                  <a:lnTo>
                    <a:pt x="829" y="138"/>
                  </a:lnTo>
                  <a:cubicBezTo>
                    <a:pt x="740" y="46"/>
                    <a:pt x="62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8"/>
            <p:cNvSpPr/>
            <p:nvPr/>
          </p:nvSpPr>
          <p:spPr>
            <a:xfrm>
              <a:off x="1491025" y="4428075"/>
              <a:ext cx="60525" cy="59375"/>
            </a:xfrm>
            <a:custGeom>
              <a:avLst/>
              <a:gdLst/>
              <a:ahLst/>
              <a:cxnLst/>
              <a:rect l="l" t="t" r="r" b="b"/>
              <a:pathLst>
                <a:path w="2421" h="2375" extrusionOk="0">
                  <a:moveTo>
                    <a:pt x="1914" y="0"/>
                  </a:moveTo>
                  <a:cubicBezTo>
                    <a:pt x="1797" y="0"/>
                    <a:pt x="1678" y="46"/>
                    <a:pt x="1587" y="138"/>
                  </a:cubicBezTo>
                  <a:lnTo>
                    <a:pt x="625" y="1100"/>
                  </a:lnTo>
                  <a:lnTo>
                    <a:pt x="200" y="654"/>
                  </a:lnTo>
                  <a:cubicBezTo>
                    <a:pt x="157" y="627"/>
                    <a:pt x="108" y="627"/>
                    <a:pt x="65" y="627"/>
                  </a:cubicBezTo>
                  <a:cubicBezTo>
                    <a:pt x="22" y="654"/>
                    <a:pt x="1" y="697"/>
                    <a:pt x="1" y="740"/>
                  </a:cubicBezTo>
                  <a:lnTo>
                    <a:pt x="1" y="2267"/>
                  </a:lnTo>
                  <a:cubicBezTo>
                    <a:pt x="1" y="2331"/>
                    <a:pt x="44" y="2374"/>
                    <a:pt x="108" y="2374"/>
                  </a:cubicBezTo>
                  <a:lnTo>
                    <a:pt x="1657" y="2374"/>
                  </a:lnTo>
                  <a:cubicBezTo>
                    <a:pt x="1700" y="2374"/>
                    <a:pt x="1721" y="2353"/>
                    <a:pt x="1748" y="2310"/>
                  </a:cubicBezTo>
                  <a:cubicBezTo>
                    <a:pt x="1770" y="2267"/>
                    <a:pt x="1770" y="2218"/>
                    <a:pt x="1721" y="2197"/>
                  </a:cubicBezTo>
                  <a:lnTo>
                    <a:pt x="1297" y="1750"/>
                  </a:lnTo>
                  <a:lnTo>
                    <a:pt x="2237" y="810"/>
                  </a:lnTo>
                  <a:cubicBezTo>
                    <a:pt x="2420" y="627"/>
                    <a:pt x="2420" y="336"/>
                    <a:pt x="2237" y="138"/>
                  </a:cubicBezTo>
                  <a:cubicBezTo>
                    <a:pt x="2149" y="46"/>
                    <a:pt x="2032" y="0"/>
                    <a:pt x="1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8"/>
            <p:cNvSpPr/>
            <p:nvPr/>
          </p:nvSpPr>
          <p:spPr>
            <a:xfrm>
              <a:off x="1582300" y="4271825"/>
              <a:ext cx="60500" cy="59425"/>
            </a:xfrm>
            <a:custGeom>
              <a:avLst/>
              <a:gdLst/>
              <a:ahLst/>
              <a:cxnLst/>
              <a:rect l="l" t="t" r="r" b="b"/>
              <a:pathLst>
                <a:path w="2420" h="2377" extrusionOk="0">
                  <a:moveTo>
                    <a:pt x="785" y="1"/>
                  </a:moveTo>
                  <a:cubicBezTo>
                    <a:pt x="737" y="1"/>
                    <a:pt x="694" y="22"/>
                    <a:pt x="672" y="70"/>
                  </a:cubicBezTo>
                  <a:cubicBezTo>
                    <a:pt x="672" y="113"/>
                    <a:pt x="672" y="156"/>
                    <a:pt x="694" y="183"/>
                  </a:cubicBezTo>
                  <a:lnTo>
                    <a:pt x="1140" y="630"/>
                  </a:lnTo>
                  <a:lnTo>
                    <a:pt x="178" y="1592"/>
                  </a:lnTo>
                  <a:cubicBezTo>
                    <a:pt x="0" y="1769"/>
                    <a:pt x="0" y="2065"/>
                    <a:pt x="178" y="2242"/>
                  </a:cubicBezTo>
                  <a:cubicBezTo>
                    <a:pt x="269" y="2334"/>
                    <a:pt x="404" y="2377"/>
                    <a:pt x="517" y="2377"/>
                  </a:cubicBezTo>
                  <a:cubicBezTo>
                    <a:pt x="624" y="2377"/>
                    <a:pt x="759" y="2334"/>
                    <a:pt x="850" y="2242"/>
                  </a:cubicBezTo>
                  <a:lnTo>
                    <a:pt x="1791" y="1280"/>
                  </a:lnTo>
                  <a:lnTo>
                    <a:pt x="2237" y="1726"/>
                  </a:lnTo>
                  <a:cubicBezTo>
                    <a:pt x="2256" y="1742"/>
                    <a:pt x="2283" y="1757"/>
                    <a:pt x="2313" y="1757"/>
                  </a:cubicBezTo>
                  <a:cubicBezTo>
                    <a:pt x="2325" y="1757"/>
                    <a:pt x="2337" y="1754"/>
                    <a:pt x="2350" y="1748"/>
                  </a:cubicBezTo>
                  <a:cubicBezTo>
                    <a:pt x="2398" y="1726"/>
                    <a:pt x="2420" y="1683"/>
                    <a:pt x="2420" y="1635"/>
                  </a:cubicBezTo>
                  <a:lnTo>
                    <a:pt x="2420" y="113"/>
                  </a:lnTo>
                  <a:cubicBezTo>
                    <a:pt x="2420" y="49"/>
                    <a:pt x="2371" y="1"/>
                    <a:pt x="2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8"/>
            <p:cNvSpPr/>
            <p:nvPr/>
          </p:nvSpPr>
          <p:spPr>
            <a:xfrm>
              <a:off x="1491025" y="4271825"/>
              <a:ext cx="60525" cy="59425"/>
            </a:xfrm>
            <a:custGeom>
              <a:avLst/>
              <a:gdLst/>
              <a:ahLst/>
              <a:cxnLst/>
              <a:rect l="l" t="t" r="r" b="b"/>
              <a:pathLst>
                <a:path w="2421" h="2377" extrusionOk="0">
                  <a:moveTo>
                    <a:pt x="108" y="1"/>
                  </a:moveTo>
                  <a:cubicBezTo>
                    <a:pt x="44" y="1"/>
                    <a:pt x="1" y="49"/>
                    <a:pt x="1" y="113"/>
                  </a:cubicBezTo>
                  <a:lnTo>
                    <a:pt x="1" y="1635"/>
                  </a:lnTo>
                  <a:cubicBezTo>
                    <a:pt x="1" y="1683"/>
                    <a:pt x="22" y="1726"/>
                    <a:pt x="65" y="1748"/>
                  </a:cubicBezTo>
                  <a:cubicBezTo>
                    <a:pt x="78" y="1754"/>
                    <a:pt x="91" y="1757"/>
                    <a:pt x="104" y="1757"/>
                  </a:cubicBezTo>
                  <a:cubicBezTo>
                    <a:pt x="135" y="1757"/>
                    <a:pt x="163" y="1742"/>
                    <a:pt x="178" y="1726"/>
                  </a:cubicBezTo>
                  <a:lnTo>
                    <a:pt x="625" y="1280"/>
                  </a:lnTo>
                  <a:lnTo>
                    <a:pt x="1565" y="2242"/>
                  </a:lnTo>
                  <a:cubicBezTo>
                    <a:pt x="1657" y="2334"/>
                    <a:pt x="1791" y="2377"/>
                    <a:pt x="1904" y="2377"/>
                  </a:cubicBezTo>
                  <a:cubicBezTo>
                    <a:pt x="2017" y="2377"/>
                    <a:pt x="2151" y="2334"/>
                    <a:pt x="2237" y="2242"/>
                  </a:cubicBezTo>
                  <a:cubicBezTo>
                    <a:pt x="2420" y="2065"/>
                    <a:pt x="2420" y="1769"/>
                    <a:pt x="2237" y="1592"/>
                  </a:cubicBezTo>
                  <a:lnTo>
                    <a:pt x="1275" y="630"/>
                  </a:lnTo>
                  <a:lnTo>
                    <a:pt x="1721" y="183"/>
                  </a:lnTo>
                  <a:cubicBezTo>
                    <a:pt x="1748" y="156"/>
                    <a:pt x="1770" y="113"/>
                    <a:pt x="1748" y="70"/>
                  </a:cubicBezTo>
                  <a:cubicBezTo>
                    <a:pt x="1721" y="22"/>
                    <a:pt x="1678" y="1"/>
                    <a:pt x="1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 name="Google Shape;2153;p78"/>
          <p:cNvGrpSpPr/>
          <p:nvPr/>
        </p:nvGrpSpPr>
        <p:grpSpPr>
          <a:xfrm>
            <a:off x="2862706" y="4243325"/>
            <a:ext cx="318700" cy="320325"/>
            <a:chOff x="3015350" y="4243325"/>
            <a:chExt cx="318700" cy="320325"/>
          </a:xfrm>
        </p:grpSpPr>
        <p:sp>
          <p:nvSpPr>
            <p:cNvPr id="2154" name="Google Shape;2154;p78"/>
            <p:cNvSpPr/>
            <p:nvPr/>
          </p:nvSpPr>
          <p:spPr>
            <a:xfrm>
              <a:off x="3074750" y="4243325"/>
              <a:ext cx="259300" cy="259300"/>
            </a:xfrm>
            <a:custGeom>
              <a:avLst/>
              <a:gdLst/>
              <a:ahLst/>
              <a:cxnLst/>
              <a:rect l="l" t="t" r="r" b="b"/>
              <a:pathLst>
                <a:path w="10372" h="10372" extrusionOk="0">
                  <a:moveTo>
                    <a:pt x="807" y="1"/>
                  </a:moveTo>
                  <a:cubicBezTo>
                    <a:pt x="361" y="1"/>
                    <a:pt x="1" y="382"/>
                    <a:pt x="1" y="829"/>
                  </a:cubicBezTo>
                  <a:lnTo>
                    <a:pt x="1" y="1592"/>
                  </a:lnTo>
                  <a:lnTo>
                    <a:pt x="850" y="1592"/>
                  </a:lnTo>
                  <a:lnTo>
                    <a:pt x="850" y="872"/>
                  </a:lnTo>
                  <a:lnTo>
                    <a:pt x="9522" y="872"/>
                  </a:lnTo>
                  <a:lnTo>
                    <a:pt x="9522" y="9522"/>
                  </a:lnTo>
                  <a:lnTo>
                    <a:pt x="8850" y="9522"/>
                  </a:lnTo>
                  <a:lnTo>
                    <a:pt x="8850" y="10372"/>
                  </a:lnTo>
                  <a:lnTo>
                    <a:pt x="9544" y="10372"/>
                  </a:lnTo>
                  <a:cubicBezTo>
                    <a:pt x="9990" y="10372"/>
                    <a:pt x="10372" y="10011"/>
                    <a:pt x="10372" y="9565"/>
                  </a:cubicBezTo>
                  <a:lnTo>
                    <a:pt x="10372" y="829"/>
                  </a:lnTo>
                  <a:cubicBezTo>
                    <a:pt x="10372" y="382"/>
                    <a:pt x="9990" y="1"/>
                    <a:pt x="9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8"/>
            <p:cNvSpPr/>
            <p:nvPr/>
          </p:nvSpPr>
          <p:spPr>
            <a:xfrm>
              <a:off x="3015350" y="4304350"/>
              <a:ext cx="259300" cy="259300"/>
            </a:xfrm>
            <a:custGeom>
              <a:avLst/>
              <a:gdLst/>
              <a:ahLst/>
              <a:cxnLst/>
              <a:rect l="l" t="t" r="r" b="b"/>
              <a:pathLst>
                <a:path w="10372" h="10372" extrusionOk="0">
                  <a:moveTo>
                    <a:pt x="9522" y="850"/>
                  </a:moveTo>
                  <a:lnTo>
                    <a:pt x="9522" y="9522"/>
                  </a:lnTo>
                  <a:lnTo>
                    <a:pt x="877" y="9522"/>
                  </a:lnTo>
                  <a:lnTo>
                    <a:pt x="877" y="850"/>
                  </a:lnTo>
                  <a:close/>
                  <a:moveTo>
                    <a:pt x="828" y="1"/>
                  </a:moveTo>
                  <a:cubicBezTo>
                    <a:pt x="382" y="1"/>
                    <a:pt x="1" y="361"/>
                    <a:pt x="1" y="807"/>
                  </a:cubicBezTo>
                  <a:lnTo>
                    <a:pt x="1" y="9565"/>
                  </a:lnTo>
                  <a:cubicBezTo>
                    <a:pt x="1" y="10011"/>
                    <a:pt x="382" y="10371"/>
                    <a:pt x="828" y="10371"/>
                  </a:cubicBezTo>
                  <a:lnTo>
                    <a:pt x="9565" y="10371"/>
                  </a:lnTo>
                  <a:cubicBezTo>
                    <a:pt x="10017" y="10371"/>
                    <a:pt x="10371" y="10011"/>
                    <a:pt x="10371" y="9565"/>
                  </a:cubicBezTo>
                  <a:lnTo>
                    <a:pt x="10371" y="807"/>
                  </a:lnTo>
                  <a:cubicBezTo>
                    <a:pt x="10371" y="361"/>
                    <a:pt x="10017" y="1"/>
                    <a:pt x="9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8"/>
            <p:cNvSpPr/>
            <p:nvPr/>
          </p:nvSpPr>
          <p:spPr>
            <a:xfrm>
              <a:off x="3050150" y="4337950"/>
              <a:ext cx="189825" cy="191550"/>
            </a:xfrm>
            <a:custGeom>
              <a:avLst/>
              <a:gdLst/>
              <a:ahLst/>
              <a:cxnLst/>
              <a:rect l="l" t="t" r="r" b="b"/>
              <a:pathLst>
                <a:path w="7593" h="7662" extrusionOk="0">
                  <a:moveTo>
                    <a:pt x="5485" y="1"/>
                  </a:moveTo>
                  <a:cubicBezTo>
                    <a:pt x="5420" y="1"/>
                    <a:pt x="5377" y="44"/>
                    <a:pt x="5350" y="92"/>
                  </a:cubicBezTo>
                  <a:cubicBezTo>
                    <a:pt x="5329" y="157"/>
                    <a:pt x="5350" y="200"/>
                    <a:pt x="5399" y="248"/>
                  </a:cubicBezTo>
                  <a:lnTo>
                    <a:pt x="6071" y="942"/>
                  </a:lnTo>
                  <a:lnTo>
                    <a:pt x="915" y="6114"/>
                  </a:lnTo>
                  <a:lnTo>
                    <a:pt x="243" y="5441"/>
                  </a:lnTo>
                  <a:cubicBezTo>
                    <a:pt x="211" y="5410"/>
                    <a:pt x="168" y="5390"/>
                    <a:pt x="129" y="5390"/>
                  </a:cubicBezTo>
                  <a:cubicBezTo>
                    <a:pt x="114" y="5390"/>
                    <a:pt x="100" y="5393"/>
                    <a:pt x="87" y="5398"/>
                  </a:cubicBezTo>
                  <a:cubicBezTo>
                    <a:pt x="22" y="5420"/>
                    <a:pt x="1" y="5468"/>
                    <a:pt x="1" y="5533"/>
                  </a:cubicBezTo>
                  <a:lnTo>
                    <a:pt x="1" y="7506"/>
                  </a:lnTo>
                  <a:cubicBezTo>
                    <a:pt x="1" y="7592"/>
                    <a:pt x="65" y="7640"/>
                    <a:pt x="135" y="7640"/>
                  </a:cubicBezTo>
                  <a:lnTo>
                    <a:pt x="2103" y="7662"/>
                  </a:lnTo>
                  <a:cubicBezTo>
                    <a:pt x="2173" y="7662"/>
                    <a:pt x="2216" y="7619"/>
                    <a:pt x="2238" y="7570"/>
                  </a:cubicBezTo>
                  <a:cubicBezTo>
                    <a:pt x="2259" y="7506"/>
                    <a:pt x="2238" y="7436"/>
                    <a:pt x="2216" y="7415"/>
                  </a:cubicBezTo>
                  <a:lnTo>
                    <a:pt x="1522" y="6721"/>
                  </a:lnTo>
                  <a:lnTo>
                    <a:pt x="6673" y="1544"/>
                  </a:lnTo>
                  <a:lnTo>
                    <a:pt x="7366" y="2216"/>
                  </a:lnTo>
                  <a:cubicBezTo>
                    <a:pt x="7386" y="2251"/>
                    <a:pt x="7427" y="2272"/>
                    <a:pt x="7474" y="2272"/>
                  </a:cubicBezTo>
                  <a:cubicBezTo>
                    <a:pt x="7491" y="2272"/>
                    <a:pt x="7509" y="2270"/>
                    <a:pt x="7528" y="2264"/>
                  </a:cubicBezTo>
                  <a:cubicBezTo>
                    <a:pt x="7571" y="2243"/>
                    <a:pt x="7592" y="2173"/>
                    <a:pt x="7592" y="2130"/>
                  </a:cubicBezTo>
                  <a:lnTo>
                    <a:pt x="7592" y="157"/>
                  </a:lnTo>
                  <a:cubicBezTo>
                    <a:pt x="7592" y="65"/>
                    <a:pt x="7549" y="1"/>
                    <a:pt x="7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 name="Google Shape;2157;p78"/>
          <p:cNvGrpSpPr/>
          <p:nvPr/>
        </p:nvGrpSpPr>
        <p:grpSpPr>
          <a:xfrm>
            <a:off x="2488565" y="4225325"/>
            <a:ext cx="250825" cy="338325"/>
            <a:chOff x="2647475" y="4225325"/>
            <a:chExt cx="250825" cy="338325"/>
          </a:xfrm>
        </p:grpSpPr>
        <p:sp>
          <p:nvSpPr>
            <p:cNvPr id="2158" name="Google Shape;2158;p78"/>
            <p:cNvSpPr/>
            <p:nvPr/>
          </p:nvSpPr>
          <p:spPr>
            <a:xfrm>
              <a:off x="2673825" y="4295350"/>
              <a:ext cx="197600" cy="198275"/>
            </a:xfrm>
            <a:custGeom>
              <a:avLst/>
              <a:gdLst/>
              <a:ahLst/>
              <a:cxnLst/>
              <a:rect l="l" t="t" r="r" b="b"/>
              <a:pathLst>
                <a:path w="7904" h="7931" extrusionOk="0">
                  <a:moveTo>
                    <a:pt x="4436" y="1769"/>
                  </a:moveTo>
                  <a:cubicBezTo>
                    <a:pt x="5307" y="1952"/>
                    <a:pt x="5979" y="2646"/>
                    <a:pt x="6156" y="3495"/>
                  </a:cubicBezTo>
                  <a:lnTo>
                    <a:pt x="5801" y="3495"/>
                  </a:lnTo>
                  <a:cubicBezTo>
                    <a:pt x="5533" y="3495"/>
                    <a:pt x="5328" y="3699"/>
                    <a:pt x="5328" y="3968"/>
                  </a:cubicBezTo>
                  <a:cubicBezTo>
                    <a:pt x="5328" y="4215"/>
                    <a:pt x="5533" y="4414"/>
                    <a:pt x="5801" y="4414"/>
                  </a:cubicBezTo>
                  <a:lnTo>
                    <a:pt x="6156" y="4414"/>
                  </a:lnTo>
                  <a:cubicBezTo>
                    <a:pt x="5979" y="5291"/>
                    <a:pt x="5307" y="5963"/>
                    <a:pt x="4436" y="6140"/>
                  </a:cubicBezTo>
                  <a:lnTo>
                    <a:pt x="4436" y="5801"/>
                  </a:lnTo>
                  <a:cubicBezTo>
                    <a:pt x="4436" y="5559"/>
                    <a:pt x="4231" y="5355"/>
                    <a:pt x="3984" y="5355"/>
                  </a:cubicBezTo>
                  <a:cubicBezTo>
                    <a:pt x="3715" y="5355"/>
                    <a:pt x="3516" y="5559"/>
                    <a:pt x="3516" y="5801"/>
                  </a:cubicBezTo>
                  <a:lnTo>
                    <a:pt x="3516" y="6140"/>
                  </a:lnTo>
                  <a:cubicBezTo>
                    <a:pt x="2662" y="5963"/>
                    <a:pt x="1968" y="5291"/>
                    <a:pt x="1791" y="4414"/>
                  </a:cubicBezTo>
                  <a:lnTo>
                    <a:pt x="2124" y="4414"/>
                  </a:lnTo>
                  <a:cubicBezTo>
                    <a:pt x="2371" y="4414"/>
                    <a:pt x="2576" y="4215"/>
                    <a:pt x="2576" y="3968"/>
                  </a:cubicBezTo>
                  <a:cubicBezTo>
                    <a:pt x="2576" y="3699"/>
                    <a:pt x="2371" y="3495"/>
                    <a:pt x="2124" y="3495"/>
                  </a:cubicBezTo>
                  <a:lnTo>
                    <a:pt x="1791" y="3495"/>
                  </a:lnTo>
                  <a:cubicBezTo>
                    <a:pt x="1968" y="2646"/>
                    <a:pt x="2662" y="1952"/>
                    <a:pt x="3516" y="1769"/>
                  </a:cubicBezTo>
                  <a:lnTo>
                    <a:pt x="3516" y="2108"/>
                  </a:lnTo>
                  <a:cubicBezTo>
                    <a:pt x="3516" y="2355"/>
                    <a:pt x="3715" y="2554"/>
                    <a:pt x="3984" y="2554"/>
                  </a:cubicBezTo>
                  <a:cubicBezTo>
                    <a:pt x="4231" y="2554"/>
                    <a:pt x="4436" y="2355"/>
                    <a:pt x="4436" y="2108"/>
                  </a:cubicBezTo>
                  <a:lnTo>
                    <a:pt x="4436" y="1769"/>
                  </a:lnTo>
                  <a:close/>
                  <a:moveTo>
                    <a:pt x="3984" y="0"/>
                  </a:moveTo>
                  <a:cubicBezTo>
                    <a:pt x="3715" y="0"/>
                    <a:pt x="3516" y="205"/>
                    <a:pt x="3516" y="452"/>
                  </a:cubicBezTo>
                  <a:lnTo>
                    <a:pt x="3516" y="855"/>
                  </a:lnTo>
                  <a:cubicBezTo>
                    <a:pt x="2151" y="1054"/>
                    <a:pt x="1076" y="2129"/>
                    <a:pt x="871" y="3495"/>
                  </a:cubicBezTo>
                  <a:lnTo>
                    <a:pt x="468" y="3495"/>
                  </a:lnTo>
                  <a:cubicBezTo>
                    <a:pt x="221" y="3495"/>
                    <a:pt x="0" y="3699"/>
                    <a:pt x="0" y="3968"/>
                  </a:cubicBezTo>
                  <a:cubicBezTo>
                    <a:pt x="0" y="4215"/>
                    <a:pt x="221" y="4414"/>
                    <a:pt x="468" y="4414"/>
                  </a:cubicBezTo>
                  <a:lnTo>
                    <a:pt x="871" y="4414"/>
                  </a:lnTo>
                  <a:cubicBezTo>
                    <a:pt x="1076" y="5780"/>
                    <a:pt x="2151" y="6855"/>
                    <a:pt x="3516" y="7059"/>
                  </a:cubicBezTo>
                  <a:lnTo>
                    <a:pt x="3516" y="7484"/>
                  </a:lnTo>
                  <a:cubicBezTo>
                    <a:pt x="3516" y="7731"/>
                    <a:pt x="3715" y="7930"/>
                    <a:pt x="3984" y="7930"/>
                  </a:cubicBezTo>
                  <a:cubicBezTo>
                    <a:pt x="4231" y="7930"/>
                    <a:pt x="4436" y="7731"/>
                    <a:pt x="4436" y="7484"/>
                  </a:cubicBezTo>
                  <a:lnTo>
                    <a:pt x="4436" y="7059"/>
                  </a:lnTo>
                  <a:cubicBezTo>
                    <a:pt x="5801" y="6855"/>
                    <a:pt x="6877" y="5780"/>
                    <a:pt x="7076" y="4414"/>
                  </a:cubicBezTo>
                  <a:lnTo>
                    <a:pt x="7457" y="4414"/>
                  </a:lnTo>
                  <a:cubicBezTo>
                    <a:pt x="7705" y="4414"/>
                    <a:pt x="7903" y="4215"/>
                    <a:pt x="7903" y="3968"/>
                  </a:cubicBezTo>
                  <a:cubicBezTo>
                    <a:pt x="7903" y="3699"/>
                    <a:pt x="7705" y="3495"/>
                    <a:pt x="7457" y="3495"/>
                  </a:cubicBezTo>
                  <a:lnTo>
                    <a:pt x="7076" y="3495"/>
                  </a:lnTo>
                  <a:cubicBezTo>
                    <a:pt x="6877" y="2129"/>
                    <a:pt x="5801" y="1054"/>
                    <a:pt x="4436" y="855"/>
                  </a:cubicBezTo>
                  <a:lnTo>
                    <a:pt x="4436" y="452"/>
                  </a:lnTo>
                  <a:cubicBezTo>
                    <a:pt x="4436" y="205"/>
                    <a:pt x="4231" y="0"/>
                    <a:pt x="39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8"/>
            <p:cNvSpPr/>
            <p:nvPr/>
          </p:nvSpPr>
          <p:spPr>
            <a:xfrm>
              <a:off x="2647475" y="4225325"/>
              <a:ext cx="250825" cy="338325"/>
            </a:xfrm>
            <a:custGeom>
              <a:avLst/>
              <a:gdLst/>
              <a:ahLst/>
              <a:cxnLst/>
              <a:rect l="l" t="t" r="r" b="b"/>
              <a:pathLst>
                <a:path w="10033" h="13533" extrusionOk="0">
                  <a:moveTo>
                    <a:pt x="9119" y="898"/>
                  </a:moveTo>
                  <a:lnTo>
                    <a:pt x="9119" y="12613"/>
                  </a:lnTo>
                  <a:lnTo>
                    <a:pt x="893" y="12613"/>
                  </a:lnTo>
                  <a:lnTo>
                    <a:pt x="893" y="898"/>
                  </a:lnTo>
                  <a:close/>
                  <a:moveTo>
                    <a:pt x="624" y="0"/>
                  </a:moveTo>
                  <a:cubicBezTo>
                    <a:pt x="269" y="0"/>
                    <a:pt x="1" y="269"/>
                    <a:pt x="1" y="629"/>
                  </a:cubicBezTo>
                  <a:lnTo>
                    <a:pt x="1" y="12903"/>
                  </a:lnTo>
                  <a:cubicBezTo>
                    <a:pt x="1" y="13242"/>
                    <a:pt x="269" y="13532"/>
                    <a:pt x="624" y="13532"/>
                  </a:cubicBezTo>
                  <a:lnTo>
                    <a:pt x="9409" y="13532"/>
                  </a:lnTo>
                  <a:cubicBezTo>
                    <a:pt x="9742" y="13532"/>
                    <a:pt x="10033" y="13242"/>
                    <a:pt x="10033" y="12903"/>
                  </a:cubicBezTo>
                  <a:lnTo>
                    <a:pt x="10033" y="629"/>
                  </a:lnTo>
                  <a:cubicBezTo>
                    <a:pt x="10033" y="269"/>
                    <a:pt x="9742" y="0"/>
                    <a:pt x="9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78"/>
          <p:cNvGrpSpPr/>
          <p:nvPr/>
        </p:nvGrpSpPr>
        <p:grpSpPr>
          <a:xfrm>
            <a:off x="6461910" y="4298175"/>
            <a:ext cx="265475" cy="265475"/>
            <a:chOff x="6256850" y="4298175"/>
            <a:chExt cx="265475" cy="265475"/>
          </a:xfrm>
        </p:grpSpPr>
        <p:sp>
          <p:nvSpPr>
            <p:cNvPr id="2161" name="Google Shape;2161;p78"/>
            <p:cNvSpPr/>
            <p:nvPr/>
          </p:nvSpPr>
          <p:spPr>
            <a:xfrm>
              <a:off x="6443275" y="4484725"/>
              <a:ext cx="79050" cy="78925"/>
            </a:xfrm>
            <a:custGeom>
              <a:avLst/>
              <a:gdLst/>
              <a:ahLst/>
              <a:cxnLst/>
              <a:rect l="l" t="t" r="r" b="b"/>
              <a:pathLst>
                <a:path w="3162" h="3157" extrusionOk="0">
                  <a:moveTo>
                    <a:pt x="2646" y="1"/>
                  </a:moveTo>
                  <a:cubicBezTo>
                    <a:pt x="2355" y="1"/>
                    <a:pt x="2108" y="221"/>
                    <a:pt x="2108" y="511"/>
                  </a:cubicBezTo>
                  <a:lnTo>
                    <a:pt x="2108" y="2103"/>
                  </a:lnTo>
                  <a:lnTo>
                    <a:pt x="538" y="2103"/>
                  </a:lnTo>
                  <a:cubicBezTo>
                    <a:pt x="248" y="2103"/>
                    <a:pt x="0" y="2329"/>
                    <a:pt x="0" y="2619"/>
                  </a:cubicBezTo>
                  <a:cubicBezTo>
                    <a:pt x="0" y="2909"/>
                    <a:pt x="248" y="3156"/>
                    <a:pt x="538" y="3156"/>
                  </a:cubicBezTo>
                  <a:lnTo>
                    <a:pt x="2646" y="3156"/>
                  </a:lnTo>
                  <a:cubicBezTo>
                    <a:pt x="2936" y="3156"/>
                    <a:pt x="3162" y="2909"/>
                    <a:pt x="3162" y="2619"/>
                  </a:cubicBezTo>
                  <a:lnTo>
                    <a:pt x="3162" y="511"/>
                  </a:lnTo>
                  <a:cubicBezTo>
                    <a:pt x="3162" y="221"/>
                    <a:pt x="2936" y="1"/>
                    <a:pt x="2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8"/>
            <p:cNvSpPr/>
            <p:nvPr/>
          </p:nvSpPr>
          <p:spPr>
            <a:xfrm>
              <a:off x="6256850" y="4484725"/>
              <a:ext cx="78925" cy="78925"/>
            </a:xfrm>
            <a:custGeom>
              <a:avLst/>
              <a:gdLst/>
              <a:ahLst/>
              <a:cxnLst/>
              <a:rect l="l" t="t" r="r" b="b"/>
              <a:pathLst>
                <a:path w="3157" h="3157" extrusionOk="0">
                  <a:moveTo>
                    <a:pt x="538" y="1"/>
                  </a:moveTo>
                  <a:cubicBezTo>
                    <a:pt x="248" y="1"/>
                    <a:pt x="1" y="221"/>
                    <a:pt x="1" y="511"/>
                  </a:cubicBezTo>
                  <a:lnTo>
                    <a:pt x="1" y="2619"/>
                  </a:lnTo>
                  <a:cubicBezTo>
                    <a:pt x="1" y="2909"/>
                    <a:pt x="248" y="3156"/>
                    <a:pt x="538" y="3156"/>
                  </a:cubicBezTo>
                  <a:lnTo>
                    <a:pt x="2646" y="3156"/>
                  </a:lnTo>
                  <a:cubicBezTo>
                    <a:pt x="2936" y="3156"/>
                    <a:pt x="3156" y="2909"/>
                    <a:pt x="3156" y="2619"/>
                  </a:cubicBezTo>
                  <a:cubicBezTo>
                    <a:pt x="3156" y="2329"/>
                    <a:pt x="2936" y="2103"/>
                    <a:pt x="2646" y="2103"/>
                  </a:cubicBezTo>
                  <a:lnTo>
                    <a:pt x="1054" y="2103"/>
                  </a:lnTo>
                  <a:lnTo>
                    <a:pt x="1054" y="511"/>
                  </a:lnTo>
                  <a:cubicBezTo>
                    <a:pt x="1054" y="221"/>
                    <a:pt x="829"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8"/>
            <p:cNvSpPr/>
            <p:nvPr/>
          </p:nvSpPr>
          <p:spPr>
            <a:xfrm>
              <a:off x="6256850" y="4298175"/>
              <a:ext cx="78925" cy="79050"/>
            </a:xfrm>
            <a:custGeom>
              <a:avLst/>
              <a:gdLst/>
              <a:ahLst/>
              <a:cxnLst/>
              <a:rect l="l" t="t" r="r" b="b"/>
              <a:pathLst>
                <a:path w="3157" h="3162" extrusionOk="0">
                  <a:moveTo>
                    <a:pt x="538" y="0"/>
                  </a:moveTo>
                  <a:cubicBezTo>
                    <a:pt x="248" y="0"/>
                    <a:pt x="1" y="226"/>
                    <a:pt x="1" y="516"/>
                  </a:cubicBezTo>
                  <a:lnTo>
                    <a:pt x="1" y="2624"/>
                  </a:lnTo>
                  <a:cubicBezTo>
                    <a:pt x="1" y="2914"/>
                    <a:pt x="248" y="3162"/>
                    <a:pt x="538" y="3162"/>
                  </a:cubicBezTo>
                  <a:cubicBezTo>
                    <a:pt x="829" y="3162"/>
                    <a:pt x="1054" y="2914"/>
                    <a:pt x="1054" y="2624"/>
                  </a:cubicBezTo>
                  <a:lnTo>
                    <a:pt x="1054" y="1054"/>
                  </a:lnTo>
                  <a:lnTo>
                    <a:pt x="2646" y="1054"/>
                  </a:lnTo>
                  <a:cubicBezTo>
                    <a:pt x="2936" y="1054"/>
                    <a:pt x="3156" y="807"/>
                    <a:pt x="3156" y="516"/>
                  </a:cubicBezTo>
                  <a:cubicBezTo>
                    <a:pt x="3156" y="226"/>
                    <a:pt x="2936" y="0"/>
                    <a:pt x="26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8"/>
            <p:cNvSpPr/>
            <p:nvPr/>
          </p:nvSpPr>
          <p:spPr>
            <a:xfrm>
              <a:off x="6443275" y="4298175"/>
              <a:ext cx="79050" cy="79050"/>
            </a:xfrm>
            <a:custGeom>
              <a:avLst/>
              <a:gdLst/>
              <a:ahLst/>
              <a:cxnLst/>
              <a:rect l="l" t="t" r="r" b="b"/>
              <a:pathLst>
                <a:path w="3162" h="3162" extrusionOk="0">
                  <a:moveTo>
                    <a:pt x="538" y="0"/>
                  </a:moveTo>
                  <a:cubicBezTo>
                    <a:pt x="248" y="0"/>
                    <a:pt x="0" y="226"/>
                    <a:pt x="0" y="516"/>
                  </a:cubicBezTo>
                  <a:cubicBezTo>
                    <a:pt x="0" y="807"/>
                    <a:pt x="248" y="1054"/>
                    <a:pt x="538" y="1054"/>
                  </a:cubicBezTo>
                  <a:lnTo>
                    <a:pt x="2108" y="1054"/>
                  </a:lnTo>
                  <a:lnTo>
                    <a:pt x="2108" y="2624"/>
                  </a:lnTo>
                  <a:cubicBezTo>
                    <a:pt x="2108" y="2914"/>
                    <a:pt x="2355" y="3162"/>
                    <a:pt x="2646" y="3162"/>
                  </a:cubicBezTo>
                  <a:cubicBezTo>
                    <a:pt x="2936" y="3162"/>
                    <a:pt x="3162" y="2914"/>
                    <a:pt x="3162" y="2624"/>
                  </a:cubicBezTo>
                  <a:lnTo>
                    <a:pt x="3162" y="516"/>
                  </a:lnTo>
                  <a:cubicBezTo>
                    <a:pt x="3162" y="226"/>
                    <a:pt x="2936" y="0"/>
                    <a:pt x="26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8"/>
            <p:cNvSpPr/>
            <p:nvPr/>
          </p:nvSpPr>
          <p:spPr>
            <a:xfrm>
              <a:off x="6307800" y="4349100"/>
              <a:ext cx="163600" cy="163600"/>
            </a:xfrm>
            <a:custGeom>
              <a:avLst/>
              <a:gdLst/>
              <a:ahLst/>
              <a:cxnLst/>
              <a:rect l="l" t="t" r="r" b="b"/>
              <a:pathLst>
                <a:path w="6544" h="6544" extrusionOk="0">
                  <a:moveTo>
                    <a:pt x="3269" y="694"/>
                  </a:moveTo>
                  <a:cubicBezTo>
                    <a:pt x="4704" y="694"/>
                    <a:pt x="5850" y="1861"/>
                    <a:pt x="5850" y="3275"/>
                  </a:cubicBezTo>
                  <a:cubicBezTo>
                    <a:pt x="5850" y="4684"/>
                    <a:pt x="4704" y="5829"/>
                    <a:pt x="3269" y="5829"/>
                  </a:cubicBezTo>
                  <a:cubicBezTo>
                    <a:pt x="1860" y="5829"/>
                    <a:pt x="715" y="4684"/>
                    <a:pt x="715" y="3275"/>
                  </a:cubicBezTo>
                  <a:cubicBezTo>
                    <a:pt x="715" y="1861"/>
                    <a:pt x="1860" y="694"/>
                    <a:pt x="3269" y="694"/>
                  </a:cubicBezTo>
                  <a:close/>
                  <a:moveTo>
                    <a:pt x="3269" y="1"/>
                  </a:moveTo>
                  <a:cubicBezTo>
                    <a:pt x="1479" y="1"/>
                    <a:pt x="0" y="1458"/>
                    <a:pt x="0" y="3275"/>
                  </a:cubicBezTo>
                  <a:cubicBezTo>
                    <a:pt x="0" y="5065"/>
                    <a:pt x="1479" y="6544"/>
                    <a:pt x="3269" y="6544"/>
                  </a:cubicBezTo>
                  <a:cubicBezTo>
                    <a:pt x="5086" y="6544"/>
                    <a:pt x="6543" y="5065"/>
                    <a:pt x="6543" y="3275"/>
                  </a:cubicBezTo>
                  <a:cubicBezTo>
                    <a:pt x="6543" y="1458"/>
                    <a:pt x="5086" y="1"/>
                    <a:pt x="3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8"/>
            <p:cNvSpPr/>
            <p:nvPr/>
          </p:nvSpPr>
          <p:spPr>
            <a:xfrm>
              <a:off x="6357125" y="4398450"/>
              <a:ext cx="65475" cy="64925"/>
            </a:xfrm>
            <a:custGeom>
              <a:avLst/>
              <a:gdLst/>
              <a:ahLst/>
              <a:cxnLst/>
              <a:rect l="l" t="t" r="r" b="b"/>
              <a:pathLst>
                <a:path w="2619" h="2597" extrusionOk="0">
                  <a:moveTo>
                    <a:pt x="1296" y="0"/>
                  </a:moveTo>
                  <a:cubicBezTo>
                    <a:pt x="581" y="0"/>
                    <a:pt x="0" y="581"/>
                    <a:pt x="0" y="1301"/>
                  </a:cubicBezTo>
                  <a:cubicBezTo>
                    <a:pt x="0" y="2016"/>
                    <a:pt x="581" y="2597"/>
                    <a:pt x="1296" y="2597"/>
                  </a:cubicBezTo>
                  <a:cubicBezTo>
                    <a:pt x="2038" y="2597"/>
                    <a:pt x="2619" y="2016"/>
                    <a:pt x="2619" y="1301"/>
                  </a:cubicBezTo>
                  <a:cubicBezTo>
                    <a:pt x="2619" y="581"/>
                    <a:pt x="2038" y="0"/>
                    <a:pt x="1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 name="Google Shape;2167;p78"/>
          <p:cNvGrpSpPr/>
          <p:nvPr/>
        </p:nvGrpSpPr>
        <p:grpSpPr>
          <a:xfrm>
            <a:off x="6012094" y="4237150"/>
            <a:ext cx="326500" cy="326500"/>
            <a:chOff x="5824475" y="4237150"/>
            <a:chExt cx="326500" cy="326500"/>
          </a:xfrm>
        </p:grpSpPr>
        <p:sp>
          <p:nvSpPr>
            <p:cNvPr id="2168" name="Google Shape;2168;p78"/>
            <p:cNvSpPr/>
            <p:nvPr/>
          </p:nvSpPr>
          <p:spPr>
            <a:xfrm>
              <a:off x="5884950" y="4237150"/>
              <a:ext cx="266025" cy="266025"/>
            </a:xfrm>
            <a:custGeom>
              <a:avLst/>
              <a:gdLst/>
              <a:ahLst/>
              <a:cxnLst/>
              <a:rect l="l" t="t" r="r" b="b"/>
              <a:pathLst>
                <a:path w="10641" h="10641" extrusionOk="0">
                  <a:moveTo>
                    <a:pt x="828" y="0"/>
                  </a:moveTo>
                  <a:cubicBezTo>
                    <a:pt x="382" y="0"/>
                    <a:pt x="0" y="382"/>
                    <a:pt x="0" y="828"/>
                  </a:cubicBezTo>
                  <a:lnTo>
                    <a:pt x="0" y="1522"/>
                  </a:lnTo>
                  <a:lnTo>
                    <a:pt x="877" y="1522"/>
                  </a:lnTo>
                  <a:lnTo>
                    <a:pt x="877" y="871"/>
                  </a:lnTo>
                  <a:lnTo>
                    <a:pt x="9791" y="871"/>
                  </a:lnTo>
                  <a:lnTo>
                    <a:pt x="9791" y="9791"/>
                  </a:lnTo>
                  <a:lnTo>
                    <a:pt x="9119" y="9791"/>
                  </a:lnTo>
                  <a:lnTo>
                    <a:pt x="9119" y="10640"/>
                  </a:lnTo>
                  <a:lnTo>
                    <a:pt x="9812" y="10640"/>
                  </a:lnTo>
                  <a:cubicBezTo>
                    <a:pt x="10285" y="10640"/>
                    <a:pt x="10640" y="10280"/>
                    <a:pt x="10640" y="9812"/>
                  </a:cubicBezTo>
                  <a:lnTo>
                    <a:pt x="10640" y="828"/>
                  </a:lnTo>
                  <a:cubicBezTo>
                    <a:pt x="10640" y="382"/>
                    <a:pt x="10285" y="0"/>
                    <a:pt x="9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8"/>
            <p:cNvSpPr/>
            <p:nvPr/>
          </p:nvSpPr>
          <p:spPr>
            <a:xfrm>
              <a:off x="5824475" y="4297100"/>
              <a:ext cx="266675" cy="266550"/>
            </a:xfrm>
            <a:custGeom>
              <a:avLst/>
              <a:gdLst/>
              <a:ahLst/>
              <a:cxnLst/>
              <a:rect l="l" t="t" r="r" b="b"/>
              <a:pathLst>
                <a:path w="10667" h="10662" extrusionOk="0">
                  <a:moveTo>
                    <a:pt x="9790" y="871"/>
                  </a:moveTo>
                  <a:lnTo>
                    <a:pt x="9790" y="9790"/>
                  </a:lnTo>
                  <a:lnTo>
                    <a:pt x="876" y="9790"/>
                  </a:lnTo>
                  <a:lnTo>
                    <a:pt x="876" y="871"/>
                  </a:lnTo>
                  <a:close/>
                  <a:moveTo>
                    <a:pt x="828" y="0"/>
                  </a:moveTo>
                  <a:cubicBezTo>
                    <a:pt x="382" y="0"/>
                    <a:pt x="0" y="382"/>
                    <a:pt x="0" y="850"/>
                  </a:cubicBezTo>
                  <a:lnTo>
                    <a:pt x="0" y="9834"/>
                  </a:lnTo>
                  <a:cubicBezTo>
                    <a:pt x="0" y="10280"/>
                    <a:pt x="382" y="10661"/>
                    <a:pt x="828" y="10661"/>
                  </a:cubicBezTo>
                  <a:lnTo>
                    <a:pt x="9833" y="10661"/>
                  </a:lnTo>
                  <a:cubicBezTo>
                    <a:pt x="10285" y="10661"/>
                    <a:pt x="10667" y="10280"/>
                    <a:pt x="10667" y="9834"/>
                  </a:cubicBezTo>
                  <a:lnTo>
                    <a:pt x="10667" y="850"/>
                  </a:lnTo>
                  <a:cubicBezTo>
                    <a:pt x="10667" y="382"/>
                    <a:pt x="10285" y="0"/>
                    <a:pt x="9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8"/>
            <p:cNvSpPr/>
            <p:nvPr/>
          </p:nvSpPr>
          <p:spPr>
            <a:xfrm>
              <a:off x="5859825" y="4454250"/>
              <a:ext cx="75000" cy="74175"/>
            </a:xfrm>
            <a:custGeom>
              <a:avLst/>
              <a:gdLst/>
              <a:ahLst/>
              <a:cxnLst/>
              <a:rect l="l" t="t" r="r" b="b"/>
              <a:pathLst>
                <a:path w="3000" h="2967" extrusionOk="0">
                  <a:moveTo>
                    <a:pt x="2532" y="1"/>
                  </a:moveTo>
                  <a:cubicBezTo>
                    <a:pt x="2419" y="1"/>
                    <a:pt x="2306" y="39"/>
                    <a:pt x="2215" y="117"/>
                  </a:cubicBezTo>
                  <a:lnTo>
                    <a:pt x="962" y="1397"/>
                  </a:lnTo>
                  <a:lnTo>
                    <a:pt x="247" y="682"/>
                  </a:lnTo>
                  <a:cubicBezTo>
                    <a:pt x="218" y="653"/>
                    <a:pt x="191" y="641"/>
                    <a:pt x="159" y="641"/>
                  </a:cubicBezTo>
                  <a:cubicBezTo>
                    <a:pt x="138" y="641"/>
                    <a:pt x="114" y="646"/>
                    <a:pt x="86" y="655"/>
                  </a:cubicBezTo>
                  <a:cubicBezTo>
                    <a:pt x="43" y="682"/>
                    <a:pt x="0" y="725"/>
                    <a:pt x="0" y="789"/>
                  </a:cubicBezTo>
                  <a:lnTo>
                    <a:pt x="0" y="2806"/>
                  </a:lnTo>
                  <a:cubicBezTo>
                    <a:pt x="0" y="2897"/>
                    <a:pt x="65" y="2967"/>
                    <a:pt x="156" y="2967"/>
                  </a:cubicBezTo>
                  <a:lnTo>
                    <a:pt x="2172" y="2967"/>
                  </a:lnTo>
                  <a:cubicBezTo>
                    <a:pt x="2237" y="2967"/>
                    <a:pt x="2285" y="2918"/>
                    <a:pt x="2306" y="2875"/>
                  </a:cubicBezTo>
                  <a:cubicBezTo>
                    <a:pt x="2328" y="2806"/>
                    <a:pt x="2328" y="2763"/>
                    <a:pt x="2285" y="2720"/>
                  </a:cubicBezTo>
                  <a:lnTo>
                    <a:pt x="1565" y="1999"/>
                  </a:lnTo>
                  <a:lnTo>
                    <a:pt x="2844" y="746"/>
                  </a:lnTo>
                  <a:cubicBezTo>
                    <a:pt x="3000" y="569"/>
                    <a:pt x="3000" y="300"/>
                    <a:pt x="2844" y="117"/>
                  </a:cubicBezTo>
                  <a:cubicBezTo>
                    <a:pt x="2755" y="39"/>
                    <a:pt x="2644" y="1"/>
                    <a:pt x="2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8"/>
            <p:cNvSpPr/>
            <p:nvPr/>
          </p:nvSpPr>
          <p:spPr>
            <a:xfrm>
              <a:off x="5980250" y="4454250"/>
              <a:ext cx="75025" cy="74175"/>
            </a:xfrm>
            <a:custGeom>
              <a:avLst/>
              <a:gdLst/>
              <a:ahLst/>
              <a:cxnLst/>
              <a:rect l="l" t="t" r="r" b="b"/>
              <a:pathLst>
                <a:path w="3001" h="2967" extrusionOk="0">
                  <a:moveTo>
                    <a:pt x="479" y="1"/>
                  </a:moveTo>
                  <a:cubicBezTo>
                    <a:pt x="367" y="1"/>
                    <a:pt x="256" y="39"/>
                    <a:pt x="178" y="117"/>
                  </a:cubicBezTo>
                  <a:cubicBezTo>
                    <a:pt x="0" y="300"/>
                    <a:pt x="0" y="569"/>
                    <a:pt x="178" y="746"/>
                  </a:cubicBezTo>
                  <a:lnTo>
                    <a:pt x="1430" y="1999"/>
                  </a:lnTo>
                  <a:lnTo>
                    <a:pt x="737" y="2720"/>
                  </a:lnTo>
                  <a:cubicBezTo>
                    <a:pt x="694" y="2763"/>
                    <a:pt x="672" y="2806"/>
                    <a:pt x="694" y="2875"/>
                  </a:cubicBezTo>
                  <a:cubicBezTo>
                    <a:pt x="715" y="2918"/>
                    <a:pt x="780" y="2967"/>
                    <a:pt x="828" y="2967"/>
                  </a:cubicBezTo>
                  <a:lnTo>
                    <a:pt x="2866" y="2967"/>
                  </a:lnTo>
                  <a:cubicBezTo>
                    <a:pt x="2930" y="2967"/>
                    <a:pt x="3000" y="2897"/>
                    <a:pt x="3000" y="2806"/>
                  </a:cubicBezTo>
                  <a:lnTo>
                    <a:pt x="3000" y="789"/>
                  </a:lnTo>
                  <a:cubicBezTo>
                    <a:pt x="3000" y="725"/>
                    <a:pt x="2979" y="682"/>
                    <a:pt x="2909" y="655"/>
                  </a:cubicBezTo>
                  <a:cubicBezTo>
                    <a:pt x="2892" y="646"/>
                    <a:pt x="2870" y="641"/>
                    <a:pt x="2848" y="641"/>
                  </a:cubicBezTo>
                  <a:cubicBezTo>
                    <a:pt x="2814" y="641"/>
                    <a:pt x="2779" y="653"/>
                    <a:pt x="2753" y="682"/>
                  </a:cubicBezTo>
                  <a:lnTo>
                    <a:pt x="2059" y="1397"/>
                  </a:lnTo>
                  <a:lnTo>
                    <a:pt x="780" y="117"/>
                  </a:lnTo>
                  <a:cubicBezTo>
                    <a:pt x="702" y="39"/>
                    <a:pt x="590"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8"/>
            <p:cNvSpPr/>
            <p:nvPr/>
          </p:nvSpPr>
          <p:spPr>
            <a:xfrm>
              <a:off x="5859825" y="4331775"/>
              <a:ext cx="75000" cy="73950"/>
            </a:xfrm>
            <a:custGeom>
              <a:avLst/>
              <a:gdLst/>
              <a:ahLst/>
              <a:cxnLst/>
              <a:rect l="l" t="t" r="r" b="b"/>
              <a:pathLst>
                <a:path w="3000" h="2958" extrusionOk="0">
                  <a:moveTo>
                    <a:pt x="156" y="0"/>
                  </a:moveTo>
                  <a:cubicBezTo>
                    <a:pt x="65" y="0"/>
                    <a:pt x="0" y="70"/>
                    <a:pt x="0" y="156"/>
                  </a:cubicBezTo>
                  <a:lnTo>
                    <a:pt x="0" y="2172"/>
                  </a:lnTo>
                  <a:cubicBezTo>
                    <a:pt x="0" y="2242"/>
                    <a:pt x="43" y="2285"/>
                    <a:pt x="86" y="2307"/>
                  </a:cubicBezTo>
                  <a:cubicBezTo>
                    <a:pt x="115" y="2316"/>
                    <a:pt x="139" y="2321"/>
                    <a:pt x="161" y="2321"/>
                  </a:cubicBezTo>
                  <a:cubicBezTo>
                    <a:pt x="192" y="2321"/>
                    <a:pt x="219" y="2310"/>
                    <a:pt x="247" y="2285"/>
                  </a:cubicBezTo>
                  <a:lnTo>
                    <a:pt x="962" y="1570"/>
                  </a:lnTo>
                  <a:lnTo>
                    <a:pt x="2215" y="2844"/>
                  </a:lnTo>
                  <a:cubicBezTo>
                    <a:pt x="2306" y="2936"/>
                    <a:pt x="2419" y="2957"/>
                    <a:pt x="2532" y="2957"/>
                  </a:cubicBezTo>
                  <a:cubicBezTo>
                    <a:pt x="2640" y="2957"/>
                    <a:pt x="2753" y="2936"/>
                    <a:pt x="2844" y="2844"/>
                  </a:cubicBezTo>
                  <a:cubicBezTo>
                    <a:pt x="3000" y="2667"/>
                    <a:pt x="3000" y="2398"/>
                    <a:pt x="2844" y="2221"/>
                  </a:cubicBezTo>
                  <a:lnTo>
                    <a:pt x="1565" y="963"/>
                  </a:lnTo>
                  <a:lnTo>
                    <a:pt x="2285" y="248"/>
                  </a:lnTo>
                  <a:cubicBezTo>
                    <a:pt x="2328" y="226"/>
                    <a:pt x="2328" y="156"/>
                    <a:pt x="2306" y="92"/>
                  </a:cubicBezTo>
                  <a:cubicBezTo>
                    <a:pt x="2285" y="43"/>
                    <a:pt x="2237" y="0"/>
                    <a:pt x="2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8"/>
            <p:cNvSpPr/>
            <p:nvPr/>
          </p:nvSpPr>
          <p:spPr>
            <a:xfrm>
              <a:off x="5980250" y="4331775"/>
              <a:ext cx="75025" cy="73950"/>
            </a:xfrm>
            <a:custGeom>
              <a:avLst/>
              <a:gdLst/>
              <a:ahLst/>
              <a:cxnLst/>
              <a:rect l="l" t="t" r="r" b="b"/>
              <a:pathLst>
                <a:path w="3001" h="2958" extrusionOk="0">
                  <a:moveTo>
                    <a:pt x="828" y="0"/>
                  </a:moveTo>
                  <a:cubicBezTo>
                    <a:pt x="780" y="0"/>
                    <a:pt x="715" y="43"/>
                    <a:pt x="694" y="92"/>
                  </a:cubicBezTo>
                  <a:cubicBezTo>
                    <a:pt x="672" y="156"/>
                    <a:pt x="694" y="226"/>
                    <a:pt x="737" y="248"/>
                  </a:cubicBezTo>
                  <a:lnTo>
                    <a:pt x="1430" y="963"/>
                  </a:lnTo>
                  <a:lnTo>
                    <a:pt x="178" y="2221"/>
                  </a:lnTo>
                  <a:cubicBezTo>
                    <a:pt x="0" y="2398"/>
                    <a:pt x="0" y="2667"/>
                    <a:pt x="178" y="2844"/>
                  </a:cubicBezTo>
                  <a:cubicBezTo>
                    <a:pt x="269" y="2936"/>
                    <a:pt x="377" y="2957"/>
                    <a:pt x="489" y="2957"/>
                  </a:cubicBezTo>
                  <a:cubicBezTo>
                    <a:pt x="602" y="2957"/>
                    <a:pt x="715" y="2936"/>
                    <a:pt x="780" y="2844"/>
                  </a:cubicBezTo>
                  <a:lnTo>
                    <a:pt x="2059" y="1570"/>
                  </a:lnTo>
                  <a:lnTo>
                    <a:pt x="2753" y="2285"/>
                  </a:lnTo>
                  <a:cubicBezTo>
                    <a:pt x="2778" y="2310"/>
                    <a:pt x="2812" y="2321"/>
                    <a:pt x="2845" y="2321"/>
                  </a:cubicBezTo>
                  <a:cubicBezTo>
                    <a:pt x="2868" y="2321"/>
                    <a:pt x="2891" y="2316"/>
                    <a:pt x="2909" y="2307"/>
                  </a:cubicBezTo>
                  <a:cubicBezTo>
                    <a:pt x="2979" y="2285"/>
                    <a:pt x="3000" y="2242"/>
                    <a:pt x="3000" y="2172"/>
                  </a:cubicBezTo>
                  <a:lnTo>
                    <a:pt x="3000" y="156"/>
                  </a:lnTo>
                  <a:cubicBezTo>
                    <a:pt x="3000" y="70"/>
                    <a:pt x="2930" y="0"/>
                    <a:pt x="2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78"/>
          <p:cNvGrpSpPr/>
          <p:nvPr/>
        </p:nvGrpSpPr>
        <p:grpSpPr>
          <a:xfrm>
            <a:off x="8136825" y="1986375"/>
            <a:ext cx="245325" cy="327700"/>
            <a:chOff x="8136825" y="1986375"/>
            <a:chExt cx="245325" cy="327700"/>
          </a:xfrm>
        </p:grpSpPr>
        <p:sp>
          <p:nvSpPr>
            <p:cNvPr id="2175" name="Google Shape;2175;p78"/>
            <p:cNvSpPr/>
            <p:nvPr/>
          </p:nvSpPr>
          <p:spPr>
            <a:xfrm>
              <a:off x="8136825" y="1986375"/>
              <a:ext cx="245325" cy="327700"/>
            </a:xfrm>
            <a:custGeom>
              <a:avLst/>
              <a:gdLst/>
              <a:ahLst/>
              <a:cxnLst/>
              <a:rect l="l" t="t" r="r" b="b"/>
              <a:pathLst>
                <a:path w="9813" h="13108" extrusionOk="0">
                  <a:moveTo>
                    <a:pt x="8226" y="1119"/>
                  </a:moveTo>
                  <a:cubicBezTo>
                    <a:pt x="8468" y="1119"/>
                    <a:pt x="8694" y="1344"/>
                    <a:pt x="8694" y="1592"/>
                  </a:cubicBezTo>
                  <a:lnTo>
                    <a:pt x="8694" y="10957"/>
                  </a:lnTo>
                  <a:lnTo>
                    <a:pt x="1124" y="10957"/>
                  </a:lnTo>
                  <a:lnTo>
                    <a:pt x="1124" y="1592"/>
                  </a:lnTo>
                  <a:cubicBezTo>
                    <a:pt x="1124" y="1344"/>
                    <a:pt x="1323" y="1119"/>
                    <a:pt x="1592" y="1119"/>
                  </a:cubicBezTo>
                  <a:close/>
                  <a:moveTo>
                    <a:pt x="4909" y="11403"/>
                  </a:moveTo>
                  <a:cubicBezTo>
                    <a:pt x="5269" y="11403"/>
                    <a:pt x="5538" y="11694"/>
                    <a:pt x="5538" y="12054"/>
                  </a:cubicBezTo>
                  <a:cubicBezTo>
                    <a:pt x="5538" y="12409"/>
                    <a:pt x="5269" y="12678"/>
                    <a:pt x="4909" y="12678"/>
                  </a:cubicBezTo>
                  <a:cubicBezTo>
                    <a:pt x="4549" y="12678"/>
                    <a:pt x="4259" y="12409"/>
                    <a:pt x="4259" y="12054"/>
                  </a:cubicBezTo>
                  <a:cubicBezTo>
                    <a:pt x="4259" y="11694"/>
                    <a:pt x="4549" y="11403"/>
                    <a:pt x="4909" y="11403"/>
                  </a:cubicBezTo>
                  <a:close/>
                  <a:moveTo>
                    <a:pt x="1592" y="0"/>
                  </a:moveTo>
                  <a:cubicBezTo>
                    <a:pt x="721" y="0"/>
                    <a:pt x="1" y="715"/>
                    <a:pt x="1" y="1592"/>
                  </a:cubicBezTo>
                  <a:lnTo>
                    <a:pt x="1" y="11516"/>
                  </a:lnTo>
                  <a:cubicBezTo>
                    <a:pt x="1" y="12387"/>
                    <a:pt x="721" y="13108"/>
                    <a:pt x="1592" y="13108"/>
                  </a:cubicBezTo>
                  <a:lnTo>
                    <a:pt x="8226" y="13108"/>
                  </a:lnTo>
                  <a:cubicBezTo>
                    <a:pt x="9097" y="13108"/>
                    <a:pt x="9812" y="12387"/>
                    <a:pt x="9812" y="11516"/>
                  </a:cubicBezTo>
                  <a:lnTo>
                    <a:pt x="9812" y="1592"/>
                  </a:lnTo>
                  <a:cubicBezTo>
                    <a:pt x="9812" y="715"/>
                    <a:pt x="9097" y="0"/>
                    <a:pt x="8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8"/>
            <p:cNvSpPr/>
            <p:nvPr/>
          </p:nvSpPr>
          <p:spPr>
            <a:xfrm>
              <a:off x="8267350" y="2140400"/>
              <a:ext cx="65600" cy="65475"/>
            </a:xfrm>
            <a:custGeom>
              <a:avLst/>
              <a:gdLst/>
              <a:ahLst/>
              <a:cxnLst/>
              <a:rect l="l" t="t" r="r" b="b"/>
              <a:pathLst>
                <a:path w="2624" h="2619" extrusionOk="0">
                  <a:moveTo>
                    <a:pt x="651" y="1"/>
                  </a:moveTo>
                  <a:lnTo>
                    <a:pt x="0" y="630"/>
                  </a:lnTo>
                  <a:lnTo>
                    <a:pt x="425" y="1033"/>
                  </a:lnTo>
                  <a:lnTo>
                    <a:pt x="1366" y="1995"/>
                  </a:lnTo>
                  <a:lnTo>
                    <a:pt x="919" y="2420"/>
                  </a:lnTo>
                  <a:cubicBezTo>
                    <a:pt x="898" y="2463"/>
                    <a:pt x="876" y="2511"/>
                    <a:pt x="898" y="2554"/>
                  </a:cubicBezTo>
                  <a:cubicBezTo>
                    <a:pt x="919" y="2576"/>
                    <a:pt x="941" y="2619"/>
                    <a:pt x="989" y="2619"/>
                  </a:cubicBezTo>
                  <a:lnTo>
                    <a:pt x="2511" y="2619"/>
                  </a:lnTo>
                  <a:cubicBezTo>
                    <a:pt x="2575" y="2619"/>
                    <a:pt x="2624" y="2554"/>
                    <a:pt x="2624" y="2511"/>
                  </a:cubicBezTo>
                  <a:lnTo>
                    <a:pt x="2624" y="984"/>
                  </a:lnTo>
                  <a:cubicBezTo>
                    <a:pt x="2624" y="941"/>
                    <a:pt x="2602" y="898"/>
                    <a:pt x="2554" y="871"/>
                  </a:cubicBezTo>
                  <a:cubicBezTo>
                    <a:pt x="2511" y="871"/>
                    <a:pt x="2468" y="871"/>
                    <a:pt x="2441" y="898"/>
                  </a:cubicBezTo>
                  <a:lnTo>
                    <a:pt x="1995" y="1345"/>
                  </a:lnTo>
                  <a:lnTo>
                    <a:pt x="1054" y="404"/>
                  </a:lnTo>
                  <a:lnTo>
                    <a:pt x="6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8"/>
            <p:cNvSpPr/>
            <p:nvPr/>
          </p:nvSpPr>
          <p:spPr>
            <a:xfrm>
              <a:off x="8186150" y="2059225"/>
              <a:ext cx="65625" cy="65475"/>
            </a:xfrm>
            <a:custGeom>
              <a:avLst/>
              <a:gdLst/>
              <a:ahLst/>
              <a:cxnLst/>
              <a:rect l="l" t="t" r="r" b="b"/>
              <a:pathLst>
                <a:path w="2625" h="2619" extrusionOk="0">
                  <a:moveTo>
                    <a:pt x="114" y="0"/>
                  </a:moveTo>
                  <a:cubicBezTo>
                    <a:pt x="44" y="0"/>
                    <a:pt x="1" y="43"/>
                    <a:pt x="1" y="113"/>
                  </a:cubicBezTo>
                  <a:lnTo>
                    <a:pt x="1" y="1635"/>
                  </a:lnTo>
                  <a:cubicBezTo>
                    <a:pt x="1" y="1678"/>
                    <a:pt x="22" y="1726"/>
                    <a:pt x="71" y="1726"/>
                  </a:cubicBezTo>
                  <a:cubicBezTo>
                    <a:pt x="79" y="1735"/>
                    <a:pt x="95" y="1740"/>
                    <a:pt x="112" y="1740"/>
                  </a:cubicBezTo>
                  <a:cubicBezTo>
                    <a:pt x="137" y="1740"/>
                    <a:pt x="165" y="1728"/>
                    <a:pt x="178" y="1699"/>
                  </a:cubicBezTo>
                  <a:lnTo>
                    <a:pt x="630" y="1253"/>
                  </a:lnTo>
                  <a:lnTo>
                    <a:pt x="1995" y="2618"/>
                  </a:lnTo>
                  <a:lnTo>
                    <a:pt x="2624" y="1968"/>
                  </a:lnTo>
                  <a:lnTo>
                    <a:pt x="1253" y="624"/>
                  </a:lnTo>
                  <a:lnTo>
                    <a:pt x="1705" y="178"/>
                  </a:lnTo>
                  <a:cubicBezTo>
                    <a:pt x="1727" y="156"/>
                    <a:pt x="1748" y="113"/>
                    <a:pt x="1727" y="65"/>
                  </a:cubicBezTo>
                  <a:cubicBezTo>
                    <a:pt x="1705" y="22"/>
                    <a:pt x="1657" y="0"/>
                    <a:pt x="1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8"/>
            <p:cNvSpPr/>
            <p:nvPr/>
          </p:nvSpPr>
          <p:spPr>
            <a:xfrm>
              <a:off x="8186150" y="2059225"/>
              <a:ext cx="146800" cy="146650"/>
            </a:xfrm>
            <a:custGeom>
              <a:avLst/>
              <a:gdLst/>
              <a:ahLst/>
              <a:cxnLst/>
              <a:rect l="l" t="t" r="r" b="b"/>
              <a:pathLst>
                <a:path w="5872" h="5866" extrusionOk="0">
                  <a:moveTo>
                    <a:pt x="4237" y="0"/>
                  </a:moveTo>
                  <a:cubicBezTo>
                    <a:pt x="4189" y="0"/>
                    <a:pt x="4146" y="22"/>
                    <a:pt x="4124" y="65"/>
                  </a:cubicBezTo>
                  <a:cubicBezTo>
                    <a:pt x="4124" y="86"/>
                    <a:pt x="4124" y="156"/>
                    <a:pt x="4146" y="178"/>
                  </a:cubicBezTo>
                  <a:lnTo>
                    <a:pt x="4280" y="312"/>
                  </a:lnTo>
                  <a:lnTo>
                    <a:pt x="4592" y="624"/>
                  </a:lnTo>
                  <a:lnTo>
                    <a:pt x="1571" y="3672"/>
                  </a:lnTo>
                  <a:lnTo>
                    <a:pt x="1033" y="4210"/>
                  </a:lnTo>
                  <a:lnTo>
                    <a:pt x="630" y="4613"/>
                  </a:lnTo>
                  <a:lnTo>
                    <a:pt x="178" y="4167"/>
                  </a:lnTo>
                  <a:cubicBezTo>
                    <a:pt x="163" y="4152"/>
                    <a:pt x="137" y="4134"/>
                    <a:pt x="109" y="4134"/>
                  </a:cubicBezTo>
                  <a:cubicBezTo>
                    <a:pt x="96" y="4134"/>
                    <a:pt x="83" y="4137"/>
                    <a:pt x="71" y="4145"/>
                  </a:cubicBezTo>
                  <a:cubicBezTo>
                    <a:pt x="22" y="4167"/>
                    <a:pt x="1" y="4188"/>
                    <a:pt x="1" y="4231"/>
                  </a:cubicBezTo>
                  <a:lnTo>
                    <a:pt x="1" y="5758"/>
                  </a:lnTo>
                  <a:cubicBezTo>
                    <a:pt x="1" y="5823"/>
                    <a:pt x="44" y="5866"/>
                    <a:pt x="114" y="5866"/>
                  </a:cubicBezTo>
                  <a:lnTo>
                    <a:pt x="1635" y="5866"/>
                  </a:lnTo>
                  <a:cubicBezTo>
                    <a:pt x="1684" y="5866"/>
                    <a:pt x="1727" y="5844"/>
                    <a:pt x="1727" y="5801"/>
                  </a:cubicBezTo>
                  <a:cubicBezTo>
                    <a:pt x="1748" y="5758"/>
                    <a:pt x="1748" y="5710"/>
                    <a:pt x="1705" y="5688"/>
                  </a:cubicBezTo>
                  <a:lnTo>
                    <a:pt x="1280" y="5242"/>
                  </a:lnTo>
                  <a:lnTo>
                    <a:pt x="1657" y="4839"/>
                  </a:lnTo>
                  <a:lnTo>
                    <a:pt x="2221" y="4301"/>
                  </a:lnTo>
                  <a:lnTo>
                    <a:pt x="5243" y="1253"/>
                  </a:lnTo>
                  <a:lnTo>
                    <a:pt x="5554" y="1565"/>
                  </a:lnTo>
                  <a:lnTo>
                    <a:pt x="5667" y="1699"/>
                  </a:lnTo>
                  <a:cubicBezTo>
                    <a:pt x="5702" y="1718"/>
                    <a:pt x="5734" y="1735"/>
                    <a:pt x="5765" y="1735"/>
                  </a:cubicBezTo>
                  <a:cubicBezTo>
                    <a:pt x="5777" y="1735"/>
                    <a:pt x="5789" y="1732"/>
                    <a:pt x="5802" y="1726"/>
                  </a:cubicBezTo>
                  <a:cubicBezTo>
                    <a:pt x="5823" y="1699"/>
                    <a:pt x="5872" y="1656"/>
                    <a:pt x="5872" y="1613"/>
                  </a:cubicBezTo>
                  <a:lnTo>
                    <a:pt x="5872" y="113"/>
                  </a:lnTo>
                  <a:cubicBezTo>
                    <a:pt x="5872" y="43"/>
                    <a:pt x="5802" y="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 name="Google Shape;2179;p78"/>
          <p:cNvGrpSpPr/>
          <p:nvPr/>
        </p:nvGrpSpPr>
        <p:grpSpPr>
          <a:xfrm>
            <a:off x="7700329" y="1993625"/>
            <a:ext cx="320450" cy="320450"/>
            <a:chOff x="7434000" y="1993625"/>
            <a:chExt cx="320450" cy="320450"/>
          </a:xfrm>
        </p:grpSpPr>
        <p:sp>
          <p:nvSpPr>
            <p:cNvPr id="2180" name="Google Shape;2180;p78"/>
            <p:cNvSpPr/>
            <p:nvPr/>
          </p:nvSpPr>
          <p:spPr>
            <a:xfrm>
              <a:off x="7476600" y="2161100"/>
              <a:ext cx="109825" cy="110375"/>
            </a:xfrm>
            <a:custGeom>
              <a:avLst/>
              <a:gdLst/>
              <a:ahLst/>
              <a:cxnLst/>
              <a:rect l="l" t="t" r="r" b="b"/>
              <a:pathLst>
                <a:path w="4393" h="4415" extrusionOk="0">
                  <a:moveTo>
                    <a:pt x="3785" y="0"/>
                  </a:moveTo>
                  <a:lnTo>
                    <a:pt x="2732" y="1076"/>
                  </a:lnTo>
                  <a:lnTo>
                    <a:pt x="1210" y="2597"/>
                  </a:lnTo>
                  <a:lnTo>
                    <a:pt x="291" y="1683"/>
                  </a:lnTo>
                  <a:cubicBezTo>
                    <a:pt x="259" y="1648"/>
                    <a:pt x="201" y="1627"/>
                    <a:pt x="147" y="1627"/>
                  </a:cubicBezTo>
                  <a:cubicBezTo>
                    <a:pt x="128" y="1627"/>
                    <a:pt x="109" y="1629"/>
                    <a:pt x="92" y="1635"/>
                  </a:cubicBezTo>
                  <a:cubicBezTo>
                    <a:pt x="43" y="1656"/>
                    <a:pt x="0" y="1726"/>
                    <a:pt x="0" y="1791"/>
                  </a:cubicBezTo>
                  <a:lnTo>
                    <a:pt x="0" y="4237"/>
                  </a:lnTo>
                  <a:cubicBezTo>
                    <a:pt x="0" y="4323"/>
                    <a:pt x="65" y="4414"/>
                    <a:pt x="156" y="4414"/>
                  </a:cubicBezTo>
                  <a:lnTo>
                    <a:pt x="2597" y="4414"/>
                  </a:lnTo>
                  <a:cubicBezTo>
                    <a:pt x="2667" y="4414"/>
                    <a:pt x="2732" y="4371"/>
                    <a:pt x="2780" y="4301"/>
                  </a:cubicBezTo>
                  <a:cubicBezTo>
                    <a:pt x="2801" y="4237"/>
                    <a:pt x="2780" y="4167"/>
                    <a:pt x="2732" y="4124"/>
                  </a:cubicBezTo>
                  <a:lnTo>
                    <a:pt x="1812" y="3205"/>
                  </a:lnTo>
                  <a:lnTo>
                    <a:pt x="3339" y="1683"/>
                  </a:lnTo>
                  <a:lnTo>
                    <a:pt x="4393" y="608"/>
                  </a:lnTo>
                  <a:lnTo>
                    <a:pt x="37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8"/>
            <p:cNvSpPr/>
            <p:nvPr/>
          </p:nvSpPr>
          <p:spPr>
            <a:xfrm>
              <a:off x="7601475" y="2035700"/>
              <a:ext cx="109825" cy="110375"/>
            </a:xfrm>
            <a:custGeom>
              <a:avLst/>
              <a:gdLst/>
              <a:ahLst/>
              <a:cxnLst/>
              <a:rect l="l" t="t" r="r" b="b"/>
              <a:pathLst>
                <a:path w="4393" h="4415" extrusionOk="0">
                  <a:moveTo>
                    <a:pt x="1790" y="0"/>
                  </a:moveTo>
                  <a:cubicBezTo>
                    <a:pt x="1726" y="0"/>
                    <a:pt x="1656" y="43"/>
                    <a:pt x="1613" y="86"/>
                  </a:cubicBezTo>
                  <a:cubicBezTo>
                    <a:pt x="1591" y="156"/>
                    <a:pt x="1613" y="248"/>
                    <a:pt x="1656" y="291"/>
                  </a:cubicBezTo>
                  <a:lnTo>
                    <a:pt x="2575" y="1210"/>
                  </a:lnTo>
                  <a:lnTo>
                    <a:pt x="0" y="3807"/>
                  </a:lnTo>
                  <a:lnTo>
                    <a:pt x="608" y="4414"/>
                  </a:lnTo>
                  <a:lnTo>
                    <a:pt x="1656" y="3339"/>
                  </a:lnTo>
                  <a:lnTo>
                    <a:pt x="3183" y="1812"/>
                  </a:lnTo>
                  <a:lnTo>
                    <a:pt x="4102" y="2732"/>
                  </a:lnTo>
                  <a:cubicBezTo>
                    <a:pt x="4133" y="2763"/>
                    <a:pt x="4190" y="2785"/>
                    <a:pt x="4235" y="2785"/>
                  </a:cubicBezTo>
                  <a:cubicBezTo>
                    <a:pt x="4252" y="2785"/>
                    <a:pt x="4268" y="2782"/>
                    <a:pt x="4280" y="2775"/>
                  </a:cubicBezTo>
                  <a:cubicBezTo>
                    <a:pt x="4344" y="2732"/>
                    <a:pt x="4392" y="2667"/>
                    <a:pt x="4392" y="2597"/>
                  </a:cubicBezTo>
                  <a:lnTo>
                    <a:pt x="4392" y="178"/>
                  </a:lnTo>
                  <a:cubicBezTo>
                    <a:pt x="4392" y="65"/>
                    <a:pt x="4323" y="0"/>
                    <a:pt x="4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8"/>
            <p:cNvSpPr/>
            <p:nvPr/>
          </p:nvSpPr>
          <p:spPr>
            <a:xfrm>
              <a:off x="7434000" y="1993625"/>
              <a:ext cx="320450" cy="320450"/>
            </a:xfrm>
            <a:custGeom>
              <a:avLst/>
              <a:gdLst/>
              <a:ahLst/>
              <a:cxnLst/>
              <a:rect l="l" t="t" r="r" b="b"/>
              <a:pathLst>
                <a:path w="12818" h="12818" extrusionOk="0">
                  <a:moveTo>
                    <a:pt x="11807" y="855"/>
                  </a:moveTo>
                  <a:cubicBezTo>
                    <a:pt x="11898" y="855"/>
                    <a:pt x="11962" y="920"/>
                    <a:pt x="11962" y="1011"/>
                  </a:cubicBezTo>
                  <a:lnTo>
                    <a:pt x="11962" y="11807"/>
                  </a:lnTo>
                  <a:cubicBezTo>
                    <a:pt x="11962" y="11898"/>
                    <a:pt x="11898" y="11963"/>
                    <a:pt x="11807" y="11963"/>
                  </a:cubicBezTo>
                  <a:lnTo>
                    <a:pt x="1011" y="11963"/>
                  </a:lnTo>
                  <a:cubicBezTo>
                    <a:pt x="920" y="11963"/>
                    <a:pt x="855" y="11898"/>
                    <a:pt x="855" y="11807"/>
                  </a:cubicBezTo>
                  <a:lnTo>
                    <a:pt x="855" y="1011"/>
                  </a:lnTo>
                  <a:cubicBezTo>
                    <a:pt x="855" y="920"/>
                    <a:pt x="920" y="855"/>
                    <a:pt x="1011" y="855"/>
                  </a:cubicBezTo>
                  <a:close/>
                  <a:moveTo>
                    <a:pt x="1011" y="1"/>
                  </a:moveTo>
                  <a:cubicBezTo>
                    <a:pt x="452" y="1"/>
                    <a:pt x="0" y="452"/>
                    <a:pt x="0" y="1011"/>
                  </a:cubicBezTo>
                  <a:lnTo>
                    <a:pt x="0" y="11807"/>
                  </a:lnTo>
                  <a:cubicBezTo>
                    <a:pt x="0" y="12366"/>
                    <a:pt x="452" y="12818"/>
                    <a:pt x="1011" y="12818"/>
                  </a:cubicBezTo>
                  <a:lnTo>
                    <a:pt x="11807" y="12818"/>
                  </a:lnTo>
                  <a:cubicBezTo>
                    <a:pt x="12366" y="12818"/>
                    <a:pt x="12817" y="12366"/>
                    <a:pt x="12817" y="11807"/>
                  </a:cubicBezTo>
                  <a:lnTo>
                    <a:pt x="12817" y="1011"/>
                  </a:lnTo>
                  <a:cubicBezTo>
                    <a:pt x="12817" y="452"/>
                    <a:pt x="12366" y="1"/>
                    <a:pt x="11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8"/>
            <p:cNvSpPr/>
            <p:nvPr/>
          </p:nvSpPr>
          <p:spPr>
            <a:xfrm>
              <a:off x="7476050" y="2035700"/>
              <a:ext cx="235775" cy="235225"/>
            </a:xfrm>
            <a:custGeom>
              <a:avLst/>
              <a:gdLst/>
              <a:ahLst/>
              <a:cxnLst/>
              <a:rect l="l" t="t" r="r" b="b"/>
              <a:pathLst>
                <a:path w="9431" h="9409" extrusionOk="0">
                  <a:moveTo>
                    <a:pt x="178" y="0"/>
                  </a:moveTo>
                  <a:cubicBezTo>
                    <a:pt x="65" y="0"/>
                    <a:pt x="1" y="86"/>
                    <a:pt x="1" y="178"/>
                  </a:cubicBezTo>
                  <a:lnTo>
                    <a:pt x="1" y="2619"/>
                  </a:lnTo>
                  <a:cubicBezTo>
                    <a:pt x="1" y="2689"/>
                    <a:pt x="44" y="2753"/>
                    <a:pt x="114" y="2775"/>
                  </a:cubicBezTo>
                  <a:cubicBezTo>
                    <a:pt x="139" y="2794"/>
                    <a:pt x="166" y="2802"/>
                    <a:pt x="191" y="2802"/>
                  </a:cubicBezTo>
                  <a:cubicBezTo>
                    <a:pt x="229" y="2802"/>
                    <a:pt x="265" y="2782"/>
                    <a:pt x="291" y="2753"/>
                  </a:cubicBezTo>
                  <a:lnTo>
                    <a:pt x="1211" y="1834"/>
                  </a:lnTo>
                  <a:lnTo>
                    <a:pt x="2216" y="2823"/>
                  </a:lnTo>
                  <a:lnTo>
                    <a:pt x="2732" y="3339"/>
                  </a:lnTo>
                  <a:lnTo>
                    <a:pt x="6092" y="6672"/>
                  </a:lnTo>
                  <a:lnTo>
                    <a:pt x="7614" y="8199"/>
                  </a:lnTo>
                  <a:lnTo>
                    <a:pt x="6700" y="9119"/>
                  </a:lnTo>
                  <a:cubicBezTo>
                    <a:pt x="6651" y="9162"/>
                    <a:pt x="6630" y="9226"/>
                    <a:pt x="6651" y="9296"/>
                  </a:cubicBezTo>
                  <a:cubicBezTo>
                    <a:pt x="6673" y="9360"/>
                    <a:pt x="6743" y="9409"/>
                    <a:pt x="6807" y="9409"/>
                  </a:cubicBezTo>
                  <a:lnTo>
                    <a:pt x="9254" y="9409"/>
                  </a:lnTo>
                  <a:cubicBezTo>
                    <a:pt x="9361" y="9409"/>
                    <a:pt x="9431" y="9339"/>
                    <a:pt x="9431" y="9226"/>
                  </a:cubicBezTo>
                  <a:lnTo>
                    <a:pt x="9431" y="6785"/>
                  </a:lnTo>
                  <a:cubicBezTo>
                    <a:pt x="9431" y="6721"/>
                    <a:pt x="9388" y="6651"/>
                    <a:pt x="9318" y="6629"/>
                  </a:cubicBezTo>
                  <a:cubicBezTo>
                    <a:pt x="9301" y="6624"/>
                    <a:pt x="9283" y="6621"/>
                    <a:pt x="9266" y="6621"/>
                  </a:cubicBezTo>
                  <a:cubicBezTo>
                    <a:pt x="9218" y="6621"/>
                    <a:pt x="9172" y="6641"/>
                    <a:pt x="9141" y="6672"/>
                  </a:cubicBezTo>
                  <a:lnTo>
                    <a:pt x="8512" y="7280"/>
                  </a:lnTo>
                  <a:lnTo>
                    <a:pt x="8221" y="7592"/>
                  </a:lnTo>
                  <a:lnTo>
                    <a:pt x="3340" y="2732"/>
                  </a:lnTo>
                  <a:lnTo>
                    <a:pt x="2823" y="2215"/>
                  </a:lnTo>
                  <a:lnTo>
                    <a:pt x="1813" y="1232"/>
                  </a:lnTo>
                  <a:lnTo>
                    <a:pt x="2732" y="312"/>
                  </a:lnTo>
                  <a:cubicBezTo>
                    <a:pt x="2775" y="269"/>
                    <a:pt x="2802" y="178"/>
                    <a:pt x="2775" y="113"/>
                  </a:cubicBezTo>
                  <a:cubicBezTo>
                    <a:pt x="2754" y="43"/>
                    <a:pt x="2689" y="0"/>
                    <a:pt x="25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78"/>
          <p:cNvGrpSpPr/>
          <p:nvPr/>
        </p:nvGrpSpPr>
        <p:grpSpPr>
          <a:xfrm>
            <a:off x="7258309" y="1987450"/>
            <a:ext cx="325975" cy="326625"/>
            <a:chOff x="7294642" y="1987450"/>
            <a:chExt cx="325975" cy="326625"/>
          </a:xfrm>
        </p:grpSpPr>
        <p:sp>
          <p:nvSpPr>
            <p:cNvPr id="2185" name="Google Shape;2185;p78"/>
            <p:cNvSpPr/>
            <p:nvPr/>
          </p:nvSpPr>
          <p:spPr>
            <a:xfrm>
              <a:off x="7294642" y="1987450"/>
              <a:ext cx="325975" cy="326625"/>
            </a:xfrm>
            <a:custGeom>
              <a:avLst/>
              <a:gdLst/>
              <a:ahLst/>
              <a:cxnLst/>
              <a:rect l="l" t="t" r="r" b="b"/>
              <a:pathLst>
                <a:path w="13039" h="13065" extrusionOk="0">
                  <a:moveTo>
                    <a:pt x="5377" y="5291"/>
                  </a:moveTo>
                  <a:lnTo>
                    <a:pt x="5377" y="7554"/>
                  </a:lnTo>
                  <a:lnTo>
                    <a:pt x="7662" y="7554"/>
                  </a:lnTo>
                  <a:lnTo>
                    <a:pt x="7662" y="5291"/>
                  </a:lnTo>
                  <a:close/>
                  <a:moveTo>
                    <a:pt x="12033" y="877"/>
                  </a:moveTo>
                  <a:cubicBezTo>
                    <a:pt x="12097" y="877"/>
                    <a:pt x="12189" y="941"/>
                    <a:pt x="12189" y="1011"/>
                  </a:cubicBezTo>
                  <a:lnTo>
                    <a:pt x="12189" y="5291"/>
                  </a:lnTo>
                  <a:lnTo>
                    <a:pt x="9925" y="5291"/>
                  </a:lnTo>
                  <a:lnTo>
                    <a:pt x="9925" y="7554"/>
                  </a:lnTo>
                  <a:lnTo>
                    <a:pt x="12189" y="7554"/>
                  </a:lnTo>
                  <a:lnTo>
                    <a:pt x="12189" y="9839"/>
                  </a:lnTo>
                  <a:lnTo>
                    <a:pt x="9925" y="9839"/>
                  </a:lnTo>
                  <a:lnTo>
                    <a:pt x="9925" y="7554"/>
                  </a:lnTo>
                  <a:lnTo>
                    <a:pt x="7662" y="7554"/>
                  </a:lnTo>
                  <a:lnTo>
                    <a:pt x="7662" y="9839"/>
                  </a:lnTo>
                  <a:lnTo>
                    <a:pt x="5377" y="9839"/>
                  </a:lnTo>
                  <a:lnTo>
                    <a:pt x="5377" y="7554"/>
                  </a:lnTo>
                  <a:lnTo>
                    <a:pt x="3119" y="7554"/>
                  </a:lnTo>
                  <a:lnTo>
                    <a:pt x="3119" y="9839"/>
                  </a:lnTo>
                  <a:lnTo>
                    <a:pt x="856" y="9839"/>
                  </a:lnTo>
                  <a:lnTo>
                    <a:pt x="856" y="7554"/>
                  </a:lnTo>
                  <a:lnTo>
                    <a:pt x="3119" y="7554"/>
                  </a:lnTo>
                  <a:lnTo>
                    <a:pt x="3119" y="5291"/>
                  </a:lnTo>
                  <a:lnTo>
                    <a:pt x="856" y="5291"/>
                  </a:lnTo>
                  <a:lnTo>
                    <a:pt x="856" y="1011"/>
                  </a:lnTo>
                  <a:cubicBezTo>
                    <a:pt x="856" y="941"/>
                    <a:pt x="920" y="877"/>
                    <a:pt x="1012" y="877"/>
                  </a:cubicBezTo>
                  <a:close/>
                  <a:moveTo>
                    <a:pt x="1012" y="0"/>
                  </a:moveTo>
                  <a:cubicBezTo>
                    <a:pt x="452" y="0"/>
                    <a:pt x="1" y="452"/>
                    <a:pt x="1" y="1011"/>
                  </a:cubicBezTo>
                  <a:lnTo>
                    <a:pt x="1" y="12032"/>
                  </a:lnTo>
                  <a:cubicBezTo>
                    <a:pt x="1" y="12592"/>
                    <a:pt x="452" y="13065"/>
                    <a:pt x="1012" y="13065"/>
                  </a:cubicBezTo>
                  <a:lnTo>
                    <a:pt x="12033" y="13065"/>
                  </a:lnTo>
                  <a:cubicBezTo>
                    <a:pt x="12592" y="13065"/>
                    <a:pt x="13038" y="12592"/>
                    <a:pt x="13038" y="12032"/>
                  </a:cubicBezTo>
                  <a:lnTo>
                    <a:pt x="13038" y="1011"/>
                  </a:lnTo>
                  <a:cubicBezTo>
                    <a:pt x="13038" y="452"/>
                    <a:pt x="12592" y="0"/>
                    <a:pt x="1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8"/>
            <p:cNvSpPr/>
            <p:nvPr/>
          </p:nvSpPr>
          <p:spPr>
            <a:xfrm>
              <a:off x="7374702" y="2063125"/>
              <a:ext cx="56475" cy="56600"/>
            </a:xfrm>
            <a:custGeom>
              <a:avLst/>
              <a:gdLst/>
              <a:ahLst/>
              <a:cxnLst/>
              <a:rect l="l" t="t" r="r" b="b"/>
              <a:pathLst>
                <a:path w="2259" h="2264" extrusionOk="0">
                  <a:moveTo>
                    <a:pt x="290" y="0"/>
                  </a:moveTo>
                  <a:cubicBezTo>
                    <a:pt x="134" y="0"/>
                    <a:pt x="0" y="135"/>
                    <a:pt x="0" y="290"/>
                  </a:cubicBezTo>
                  <a:lnTo>
                    <a:pt x="0" y="2264"/>
                  </a:lnTo>
                  <a:lnTo>
                    <a:pt x="2258" y="2264"/>
                  </a:lnTo>
                  <a:lnTo>
                    <a:pt x="2258" y="290"/>
                  </a:lnTo>
                  <a:cubicBezTo>
                    <a:pt x="2258" y="135"/>
                    <a:pt x="2151" y="0"/>
                    <a:pt x="19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8"/>
            <p:cNvSpPr/>
            <p:nvPr/>
          </p:nvSpPr>
          <p:spPr>
            <a:xfrm>
              <a:off x="7484081" y="2063125"/>
              <a:ext cx="56600" cy="56600"/>
            </a:xfrm>
            <a:custGeom>
              <a:avLst/>
              <a:gdLst/>
              <a:ahLst/>
              <a:cxnLst/>
              <a:rect l="l" t="t" r="r" b="b"/>
              <a:pathLst>
                <a:path w="2264" h="2264" extrusionOk="0">
                  <a:moveTo>
                    <a:pt x="296" y="0"/>
                  </a:moveTo>
                  <a:cubicBezTo>
                    <a:pt x="134" y="0"/>
                    <a:pt x="0" y="135"/>
                    <a:pt x="0" y="290"/>
                  </a:cubicBezTo>
                  <a:lnTo>
                    <a:pt x="0" y="2264"/>
                  </a:lnTo>
                  <a:lnTo>
                    <a:pt x="2263" y="2264"/>
                  </a:lnTo>
                  <a:lnTo>
                    <a:pt x="2263" y="290"/>
                  </a:lnTo>
                  <a:cubicBezTo>
                    <a:pt x="2263" y="135"/>
                    <a:pt x="2129" y="0"/>
                    <a:pt x="19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78"/>
          <p:cNvGrpSpPr/>
          <p:nvPr/>
        </p:nvGrpSpPr>
        <p:grpSpPr>
          <a:xfrm>
            <a:off x="6811863" y="2068100"/>
            <a:ext cx="330400" cy="245975"/>
            <a:chOff x="6629300" y="2068100"/>
            <a:chExt cx="330400" cy="245975"/>
          </a:xfrm>
        </p:grpSpPr>
        <p:sp>
          <p:nvSpPr>
            <p:cNvPr id="2189" name="Google Shape;2189;p78"/>
            <p:cNvSpPr/>
            <p:nvPr/>
          </p:nvSpPr>
          <p:spPr>
            <a:xfrm>
              <a:off x="6656175" y="2068100"/>
              <a:ext cx="277175" cy="204450"/>
            </a:xfrm>
            <a:custGeom>
              <a:avLst/>
              <a:gdLst/>
              <a:ahLst/>
              <a:cxnLst/>
              <a:rect l="l" t="t" r="r" b="b"/>
              <a:pathLst>
                <a:path w="11087" h="8178" extrusionOk="0">
                  <a:moveTo>
                    <a:pt x="10103" y="919"/>
                  </a:moveTo>
                  <a:cubicBezTo>
                    <a:pt x="10146" y="919"/>
                    <a:pt x="10167" y="941"/>
                    <a:pt x="10167" y="989"/>
                  </a:cubicBezTo>
                  <a:lnTo>
                    <a:pt x="10167" y="7194"/>
                  </a:lnTo>
                  <a:cubicBezTo>
                    <a:pt x="10167" y="7237"/>
                    <a:pt x="10146" y="7258"/>
                    <a:pt x="10103" y="7258"/>
                  </a:cubicBezTo>
                  <a:lnTo>
                    <a:pt x="963" y="7258"/>
                  </a:lnTo>
                  <a:cubicBezTo>
                    <a:pt x="941" y="7258"/>
                    <a:pt x="893" y="7237"/>
                    <a:pt x="893" y="7194"/>
                  </a:cubicBezTo>
                  <a:lnTo>
                    <a:pt x="893" y="989"/>
                  </a:lnTo>
                  <a:cubicBezTo>
                    <a:pt x="893" y="941"/>
                    <a:pt x="941" y="919"/>
                    <a:pt x="963" y="919"/>
                  </a:cubicBezTo>
                  <a:close/>
                  <a:moveTo>
                    <a:pt x="963" y="0"/>
                  </a:moveTo>
                  <a:cubicBezTo>
                    <a:pt x="425" y="0"/>
                    <a:pt x="1" y="452"/>
                    <a:pt x="1" y="989"/>
                  </a:cubicBezTo>
                  <a:lnTo>
                    <a:pt x="1" y="7194"/>
                  </a:lnTo>
                  <a:cubicBezTo>
                    <a:pt x="1" y="7731"/>
                    <a:pt x="425" y="8177"/>
                    <a:pt x="963" y="8177"/>
                  </a:cubicBezTo>
                  <a:lnTo>
                    <a:pt x="10103" y="8177"/>
                  </a:lnTo>
                  <a:cubicBezTo>
                    <a:pt x="10640" y="8177"/>
                    <a:pt x="11086" y="7731"/>
                    <a:pt x="11086" y="7194"/>
                  </a:cubicBezTo>
                  <a:lnTo>
                    <a:pt x="11086" y="989"/>
                  </a:lnTo>
                  <a:cubicBezTo>
                    <a:pt x="11086" y="452"/>
                    <a:pt x="10640" y="0"/>
                    <a:pt x="10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8"/>
            <p:cNvSpPr/>
            <p:nvPr/>
          </p:nvSpPr>
          <p:spPr>
            <a:xfrm>
              <a:off x="6629300" y="2281525"/>
              <a:ext cx="330400" cy="32550"/>
            </a:xfrm>
            <a:custGeom>
              <a:avLst/>
              <a:gdLst/>
              <a:ahLst/>
              <a:cxnLst/>
              <a:rect l="l" t="t" r="r" b="b"/>
              <a:pathLst>
                <a:path w="13216" h="1302" extrusionOk="0">
                  <a:moveTo>
                    <a:pt x="355" y="1"/>
                  </a:moveTo>
                  <a:cubicBezTo>
                    <a:pt x="156" y="1"/>
                    <a:pt x="0" y="157"/>
                    <a:pt x="0" y="361"/>
                  </a:cubicBezTo>
                  <a:cubicBezTo>
                    <a:pt x="0" y="872"/>
                    <a:pt x="425" y="1302"/>
                    <a:pt x="941" y="1302"/>
                  </a:cubicBezTo>
                  <a:lnTo>
                    <a:pt x="12274" y="1302"/>
                  </a:lnTo>
                  <a:cubicBezTo>
                    <a:pt x="12790" y="1302"/>
                    <a:pt x="13215" y="872"/>
                    <a:pt x="13215" y="361"/>
                  </a:cubicBezTo>
                  <a:cubicBezTo>
                    <a:pt x="13215" y="157"/>
                    <a:pt x="13059" y="1"/>
                    <a:pt x="128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8"/>
            <p:cNvSpPr/>
            <p:nvPr/>
          </p:nvSpPr>
          <p:spPr>
            <a:xfrm>
              <a:off x="6757525" y="2133325"/>
              <a:ext cx="74475" cy="74300"/>
            </a:xfrm>
            <a:custGeom>
              <a:avLst/>
              <a:gdLst/>
              <a:ahLst/>
              <a:cxnLst/>
              <a:rect l="l" t="t" r="r" b="b"/>
              <a:pathLst>
                <a:path w="2979" h="2972" extrusionOk="0">
                  <a:moveTo>
                    <a:pt x="107" y="1"/>
                  </a:moveTo>
                  <a:cubicBezTo>
                    <a:pt x="78" y="1"/>
                    <a:pt x="56" y="11"/>
                    <a:pt x="43" y="36"/>
                  </a:cubicBezTo>
                  <a:cubicBezTo>
                    <a:pt x="0" y="79"/>
                    <a:pt x="0" y="128"/>
                    <a:pt x="0" y="171"/>
                  </a:cubicBezTo>
                  <a:lnTo>
                    <a:pt x="807" y="2456"/>
                  </a:lnTo>
                  <a:cubicBezTo>
                    <a:pt x="828" y="2499"/>
                    <a:pt x="850" y="2547"/>
                    <a:pt x="920" y="2547"/>
                  </a:cubicBezTo>
                  <a:cubicBezTo>
                    <a:pt x="963" y="2547"/>
                    <a:pt x="1006" y="2525"/>
                    <a:pt x="1033" y="2477"/>
                  </a:cubicBezTo>
                  <a:lnTo>
                    <a:pt x="1344" y="1988"/>
                  </a:lnTo>
                  <a:lnTo>
                    <a:pt x="2285" y="2929"/>
                  </a:lnTo>
                  <a:cubicBezTo>
                    <a:pt x="2307" y="2950"/>
                    <a:pt x="2328" y="2972"/>
                    <a:pt x="2377" y="2972"/>
                  </a:cubicBezTo>
                  <a:cubicBezTo>
                    <a:pt x="2398" y="2972"/>
                    <a:pt x="2441" y="2950"/>
                    <a:pt x="2463" y="2929"/>
                  </a:cubicBezTo>
                  <a:lnTo>
                    <a:pt x="2936" y="2456"/>
                  </a:lnTo>
                  <a:cubicBezTo>
                    <a:pt x="2979" y="2413"/>
                    <a:pt x="2979" y="2321"/>
                    <a:pt x="2936" y="2278"/>
                  </a:cubicBezTo>
                  <a:lnTo>
                    <a:pt x="1995" y="1337"/>
                  </a:lnTo>
                  <a:lnTo>
                    <a:pt x="2484" y="1047"/>
                  </a:lnTo>
                  <a:cubicBezTo>
                    <a:pt x="2533" y="999"/>
                    <a:pt x="2554" y="956"/>
                    <a:pt x="2554" y="913"/>
                  </a:cubicBezTo>
                  <a:cubicBezTo>
                    <a:pt x="2533" y="864"/>
                    <a:pt x="2511" y="821"/>
                    <a:pt x="2463" y="800"/>
                  </a:cubicBezTo>
                  <a:lnTo>
                    <a:pt x="178" y="15"/>
                  </a:lnTo>
                  <a:cubicBezTo>
                    <a:pt x="151" y="6"/>
                    <a:pt x="12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 name="Google Shape;2192;p78"/>
          <p:cNvGrpSpPr/>
          <p:nvPr/>
        </p:nvGrpSpPr>
        <p:grpSpPr>
          <a:xfrm>
            <a:off x="6358143" y="2063125"/>
            <a:ext cx="337675" cy="250950"/>
            <a:chOff x="6225525" y="2063125"/>
            <a:chExt cx="337675" cy="250950"/>
          </a:xfrm>
        </p:grpSpPr>
        <p:sp>
          <p:nvSpPr>
            <p:cNvPr id="2193" name="Google Shape;2193;p78"/>
            <p:cNvSpPr/>
            <p:nvPr/>
          </p:nvSpPr>
          <p:spPr>
            <a:xfrm>
              <a:off x="6252950" y="2063125"/>
              <a:ext cx="283350" cy="208350"/>
            </a:xfrm>
            <a:custGeom>
              <a:avLst/>
              <a:gdLst/>
              <a:ahLst/>
              <a:cxnLst/>
              <a:rect l="l" t="t" r="r" b="b"/>
              <a:pathLst>
                <a:path w="11334" h="8334" extrusionOk="0">
                  <a:moveTo>
                    <a:pt x="10329" y="919"/>
                  </a:moveTo>
                  <a:cubicBezTo>
                    <a:pt x="10372" y="919"/>
                    <a:pt x="10393" y="962"/>
                    <a:pt x="10393" y="984"/>
                  </a:cubicBezTo>
                  <a:lnTo>
                    <a:pt x="10393" y="7323"/>
                  </a:lnTo>
                  <a:cubicBezTo>
                    <a:pt x="10393" y="7371"/>
                    <a:pt x="10372" y="7393"/>
                    <a:pt x="10329" y="7393"/>
                  </a:cubicBezTo>
                  <a:lnTo>
                    <a:pt x="985" y="7393"/>
                  </a:lnTo>
                  <a:cubicBezTo>
                    <a:pt x="942" y="7393"/>
                    <a:pt x="920" y="7371"/>
                    <a:pt x="920" y="7323"/>
                  </a:cubicBezTo>
                  <a:lnTo>
                    <a:pt x="920" y="984"/>
                  </a:lnTo>
                  <a:cubicBezTo>
                    <a:pt x="920" y="962"/>
                    <a:pt x="942" y="919"/>
                    <a:pt x="985" y="919"/>
                  </a:cubicBezTo>
                  <a:close/>
                  <a:moveTo>
                    <a:pt x="985" y="0"/>
                  </a:moveTo>
                  <a:cubicBezTo>
                    <a:pt x="447" y="0"/>
                    <a:pt x="1" y="446"/>
                    <a:pt x="1" y="984"/>
                  </a:cubicBezTo>
                  <a:lnTo>
                    <a:pt x="1" y="7323"/>
                  </a:lnTo>
                  <a:cubicBezTo>
                    <a:pt x="1" y="7887"/>
                    <a:pt x="447" y="8333"/>
                    <a:pt x="985" y="8333"/>
                  </a:cubicBezTo>
                  <a:lnTo>
                    <a:pt x="10329" y="8333"/>
                  </a:lnTo>
                  <a:cubicBezTo>
                    <a:pt x="10888" y="8333"/>
                    <a:pt x="11334" y="7887"/>
                    <a:pt x="11334" y="7323"/>
                  </a:cubicBezTo>
                  <a:lnTo>
                    <a:pt x="11334" y="984"/>
                  </a:lnTo>
                  <a:cubicBezTo>
                    <a:pt x="11334" y="446"/>
                    <a:pt x="10888" y="0"/>
                    <a:pt x="103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8"/>
            <p:cNvSpPr/>
            <p:nvPr/>
          </p:nvSpPr>
          <p:spPr>
            <a:xfrm>
              <a:off x="6225525" y="2281000"/>
              <a:ext cx="337675" cy="33075"/>
            </a:xfrm>
            <a:custGeom>
              <a:avLst/>
              <a:gdLst/>
              <a:ahLst/>
              <a:cxnLst/>
              <a:rect l="l" t="t" r="r" b="b"/>
              <a:pathLst>
                <a:path w="13507" h="1323" extrusionOk="0">
                  <a:moveTo>
                    <a:pt x="377" y="0"/>
                  </a:moveTo>
                  <a:cubicBezTo>
                    <a:pt x="178" y="0"/>
                    <a:pt x="1" y="156"/>
                    <a:pt x="1" y="355"/>
                  </a:cubicBezTo>
                  <a:cubicBezTo>
                    <a:pt x="1" y="893"/>
                    <a:pt x="426" y="1323"/>
                    <a:pt x="963" y="1323"/>
                  </a:cubicBezTo>
                  <a:lnTo>
                    <a:pt x="12544" y="1323"/>
                  </a:lnTo>
                  <a:cubicBezTo>
                    <a:pt x="13081" y="1323"/>
                    <a:pt x="13506" y="893"/>
                    <a:pt x="13506" y="355"/>
                  </a:cubicBezTo>
                  <a:cubicBezTo>
                    <a:pt x="13506" y="156"/>
                    <a:pt x="13350" y="0"/>
                    <a:pt x="13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8"/>
            <p:cNvSpPr/>
            <p:nvPr/>
          </p:nvSpPr>
          <p:spPr>
            <a:xfrm>
              <a:off x="6293275" y="2102375"/>
              <a:ext cx="100825" cy="11700"/>
            </a:xfrm>
            <a:custGeom>
              <a:avLst/>
              <a:gdLst/>
              <a:ahLst/>
              <a:cxnLst/>
              <a:rect l="l" t="t" r="r" b="b"/>
              <a:pathLst>
                <a:path w="4033" h="468" extrusionOk="0">
                  <a:moveTo>
                    <a:pt x="221" y="0"/>
                  </a:moveTo>
                  <a:cubicBezTo>
                    <a:pt x="113" y="0"/>
                    <a:pt x="1" y="108"/>
                    <a:pt x="1" y="242"/>
                  </a:cubicBezTo>
                  <a:cubicBezTo>
                    <a:pt x="1" y="376"/>
                    <a:pt x="113" y="468"/>
                    <a:pt x="221" y="468"/>
                  </a:cubicBezTo>
                  <a:lnTo>
                    <a:pt x="3807" y="468"/>
                  </a:lnTo>
                  <a:cubicBezTo>
                    <a:pt x="3920" y="468"/>
                    <a:pt x="4033" y="376"/>
                    <a:pt x="4033" y="242"/>
                  </a:cubicBezTo>
                  <a:cubicBezTo>
                    <a:pt x="4033" y="108"/>
                    <a:pt x="3920" y="0"/>
                    <a:pt x="3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8"/>
            <p:cNvSpPr/>
            <p:nvPr/>
          </p:nvSpPr>
          <p:spPr>
            <a:xfrm>
              <a:off x="6293275" y="2125875"/>
              <a:ext cx="100825" cy="11725"/>
            </a:xfrm>
            <a:custGeom>
              <a:avLst/>
              <a:gdLst/>
              <a:ahLst/>
              <a:cxnLst/>
              <a:rect l="l" t="t" r="r" b="b"/>
              <a:pathLst>
                <a:path w="4033" h="469" extrusionOk="0">
                  <a:moveTo>
                    <a:pt x="221" y="1"/>
                  </a:moveTo>
                  <a:cubicBezTo>
                    <a:pt x="113" y="1"/>
                    <a:pt x="1" y="108"/>
                    <a:pt x="1" y="221"/>
                  </a:cubicBezTo>
                  <a:cubicBezTo>
                    <a:pt x="1" y="356"/>
                    <a:pt x="113" y="469"/>
                    <a:pt x="221" y="469"/>
                  </a:cubicBezTo>
                  <a:lnTo>
                    <a:pt x="3807" y="469"/>
                  </a:lnTo>
                  <a:cubicBezTo>
                    <a:pt x="3920" y="469"/>
                    <a:pt x="4033" y="356"/>
                    <a:pt x="4033" y="221"/>
                  </a:cubicBezTo>
                  <a:cubicBezTo>
                    <a:pt x="4033" y="108"/>
                    <a:pt x="3920" y="1"/>
                    <a:pt x="3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8"/>
            <p:cNvSpPr/>
            <p:nvPr/>
          </p:nvSpPr>
          <p:spPr>
            <a:xfrm>
              <a:off x="6293275" y="2148725"/>
              <a:ext cx="100825" cy="11850"/>
            </a:xfrm>
            <a:custGeom>
              <a:avLst/>
              <a:gdLst/>
              <a:ahLst/>
              <a:cxnLst/>
              <a:rect l="l" t="t" r="r" b="b"/>
              <a:pathLst>
                <a:path w="4033" h="474" extrusionOk="0">
                  <a:moveTo>
                    <a:pt x="221" y="1"/>
                  </a:moveTo>
                  <a:cubicBezTo>
                    <a:pt x="113" y="1"/>
                    <a:pt x="1" y="114"/>
                    <a:pt x="1" y="248"/>
                  </a:cubicBezTo>
                  <a:cubicBezTo>
                    <a:pt x="1" y="361"/>
                    <a:pt x="113" y="474"/>
                    <a:pt x="221" y="474"/>
                  </a:cubicBezTo>
                  <a:lnTo>
                    <a:pt x="3807" y="474"/>
                  </a:lnTo>
                  <a:cubicBezTo>
                    <a:pt x="3920" y="474"/>
                    <a:pt x="4033" y="361"/>
                    <a:pt x="4033" y="248"/>
                  </a:cubicBezTo>
                  <a:cubicBezTo>
                    <a:pt x="4033" y="114"/>
                    <a:pt x="3920" y="1"/>
                    <a:pt x="3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8"/>
            <p:cNvSpPr/>
            <p:nvPr/>
          </p:nvSpPr>
          <p:spPr>
            <a:xfrm>
              <a:off x="6364925" y="2174000"/>
              <a:ext cx="130525" cy="11175"/>
            </a:xfrm>
            <a:custGeom>
              <a:avLst/>
              <a:gdLst/>
              <a:ahLst/>
              <a:cxnLst/>
              <a:rect l="l" t="t" r="r" b="b"/>
              <a:pathLst>
                <a:path w="5221" h="447" extrusionOk="0">
                  <a:moveTo>
                    <a:pt x="247" y="1"/>
                  </a:moveTo>
                  <a:cubicBezTo>
                    <a:pt x="113" y="1"/>
                    <a:pt x="0" y="92"/>
                    <a:pt x="0" y="226"/>
                  </a:cubicBezTo>
                  <a:cubicBezTo>
                    <a:pt x="0" y="361"/>
                    <a:pt x="113" y="447"/>
                    <a:pt x="247" y="447"/>
                  </a:cubicBezTo>
                  <a:lnTo>
                    <a:pt x="4995" y="447"/>
                  </a:lnTo>
                  <a:cubicBezTo>
                    <a:pt x="5129" y="447"/>
                    <a:pt x="5220" y="361"/>
                    <a:pt x="5220" y="226"/>
                  </a:cubicBezTo>
                  <a:cubicBezTo>
                    <a:pt x="5220" y="92"/>
                    <a:pt x="5129" y="1"/>
                    <a:pt x="49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8"/>
            <p:cNvSpPr/>
            <p:nvPr/>
          </p:nvSpPr>
          <p:spPr>
            <a:xfrm>
              <a:off x="6364925" y="2196975"/>
              <a:ext cx="130525" cy="11725"/>
            </a:xfrm>
            <a:custGeom>
              <a:avLst/>
              <a:gdLst/>
              <a:ahLst/>
              <a:cxnLst/>
              <a:rect l="l" t="t" r="r" b="b"/>
              <a:pathLst>
                <a:path w="5221" h="469" extrusionOk="0">
                  <a:moveTo>
                    <a:pt x="247" y="1"/>
                  </a:moveTo>
                  <a:cubicBezTo>
                    <a:pt x="113" y="1"/>
                    <a:pt x="0" y="114"/>
                    <a:pt x="0" y="221"/>
                  </a:cubicBezTo>
                  <a:cubicBezTo>
                    <a:pt x="0" y="356"/>
                    <a:pt x="113" y="469"/>
                    <a:pt x="247" y="469"/>
                  </a:cubicBezTo>
                  <a:lnTo>
                    <a:pt x="4995" y="469"/>
                  </a:lnTo>
                  <a:cubicBezTo>
                    <a:pt x="5129" y="469"/>
                    <a:pt x="5220" y="356"/>
                    <a:pt x="5220" y="221"/>
                  </a:cubicBezTo>
                  <a:cubicBezTo>
                    <a:pt x="5220" y="114"/>
                    <a:pt x="5129" y="1"/>
                    <a:pt x="49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8"/>
            <p:cNvSpPr/>
            <p:nvPr/>
          </p:nvSpPr>
          <p:spPr>
            <a:xfrm>
              <a:off x="6364925" y="2219975"/>
              <a:ext cx="130525" cy="11700"/>
            </a:xfrm>
            <a:custGeom>
              <a:avLst/>
              <a:gdLst/>
              <a:ahLst/>
              <a:cxnLst/>
              <a:rect l="l" t="t" r="r" b="b"/>
              <a:pathLst>
                <a:path w="5221" h="468" extrusionOk="0">
                  <a:moveTo>
                    <a:pt x="247" y="0"/>
                  </a:moveTo>
                  <a:cubicBezTo>
                    <a:pt x="113" y="0"/>
                    <a:pt x="0" y="108"/>
                    <a:pt x="0" y="242"/>
                  </a:cubicBezTo>
                  <a:cubicBezTo>
                    <a:pt x="0" y="377"/>
                    <a:pt x="113" y="468"/>
                    <a:pt x="247" y="468"/>
                  </a:cubicBezTo>
                  <a:lnTo>
                    <a:pt x="4995" y="468"/>
                  </a:lnTo>
                  <a:cubicBezTo>
                    <a:pt x="5129" y="468"/>
                    <a:pt x="5220" y="377"/>
                    <a:pt x="5220" y="242"/>
                  </a:cubicBezTo>
                  <a:cubicBezTo>
                    <a:pt x="5220" y="108"/>
                    <a:pt x="5129" y="0"/>
                    <a:pt x="4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8"/>
            <p:cNvSpPr/>
            <p:nvPr/>
          </p:nvSpPr>
          <p:spPr>
            <a:xfrm>
              <a:off x="6406325" y="2102375"/>
              <a:ext cx="87375" cy="58200"/>
            </a:xfrm>
            <a:custGeom>
              <a:avLst/>
              <a:gdLst/>
              <a:ahLst/>
              <a:cxnLst/>
              <a:rect l="l" t="t" r="r" b="b"/>
              <a:pathLst>
                <a:path w="3495" h="2328" extrusionOk="0">
                  <a:moveTo>
                    <a:pt x="3048" y="468"/>
                  </a:moveTo>
                  <a:lnTo>
                    <a:pt x="3048" y="1855"/>
                  </a:lnTo>
                  <a:lnTo>
                    <a:pt x="473" y="1855"/>
                  </a:lnTo>
                  <a:lnTo>
                    <a:pt x="473" y="468"/>
                  </a:lnTo>
                  <a:close/>
                  <a:moveTo>
                    <a:pt x="247" y="0"/>
                  </a:moveTo>
                  <a:cubicBezTo>
                    <a:pt x="113" y="0"/>
                    <a:pt x="0" y="108"/>
                    <a:pt x="0" y="242"/>
                  </a:cubicBezTo>
                  <a:lnTo>
                    <a:pt x="0" y="2102"/>
                  </a:lnTo>
                  <a:cubicBezTo>
                    <a:pt x="0" y="2215"/>
                    <a:pt x="113" y="2328"/>
                    <a:pt x="247" y="2328"/>
                  </a:cubicBezTo>
                  <a:lnTo>
                    <a:pt x="3274" y="2328"/>
                  </a:lnTo>
                  <a:cubicBezTo>
                    <a:pt x="3409" y="2328"/>
                    <a:pt x="3495" y="2215"/>
                    <a:pt x="3495" y="2102"/>
                  </a:cubicBezTo>
                  <a:lnTo>
                    <a:pt x="3495" y="242"/>
                  </a:lnTo>
                  <a:cubicBezTo>
                    <a:pt x="3495" y="108"/>
                    <a:pt x="3409" y="0"/>
                    <a:pt x="3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8"/>
            <p:cNvSpPr/>
            <p:nvPr/>
          </p:nvSpPr>
          <p:spPr>
            <a:xfrm>
              <a:off x="6293275" y="2174000"/>
              <a:ext cx="55950" cy="57675"/>
            </a:xfrm>
            <a:custGeom>
              <a:avLst/>
              <a:gdLst/>
              <a:ahLst/>
              <a:cxnLst/>
              <a:rect l="l" t="t" r="r" b="b"/>
              <a:pathLst>
                <a:path w="2238" h="2307" extrusionOk="0">
                  <a:moveTo>
                    <a:pt x="221" y="1"/>
                  </a:moveTo>
                  <a:cubicBezTo>
                    <a:pt x="113" y="1"/>
                    <a:pt x="1" y="92"/>
                    <a:pt x="1" y="226"/>
                  </a:cubicBezTo>
                  <a:lnTo>
                    <a:pt x="1" y="2081"/>
                  </a:lnTo>
                  <a:cubicBezTo>
                    <a:pt x="1" y="2216"/>
                    <a:pt x="113" y="2307"/>
                    <a:pt x="221" y="2307"/>
                  </a:cubicBezTo>
                  <a:lnTo>
                    <a:pt x="2017" y="2307"/>
                  </a:lnTo>
                  <a:cubicBezTo>
                    <a:pt x="2151" y="2307"/>
                    <a:pt x="2237" y="2216"/>
                    <a:pt x="2237" y="2081"/>
                  </a:cubicBezTo>
                  <a:lnTo>
                    <a:pt x="2237" y="226"/>
                  </a:lnTo>
                  <a:cubicBezTo>
                    <a:pt x="2237" y="92"/>
                    <a:pt x="2151" y="1"/>
                    <a:pt x="2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 name="Google Shape;2203;p78"/>
          <p:cNvGrpSpPr/>
          <p:nvPr/>
        </p:nvGrpSpPr>
        <p:grpSpPr>
          <a:xfrm>
            <a:off x="5917347" y="2021725"/>
            <a:ext cx="324750" cy="292350"/>
            <a:chOff x="5832400" y="2021725"/>
            <a:chExt cx="324750" cy="292350"/>
          </a:xfrm>
        </p:grpSpPr>
        <p:sp>
          <p:nvSpPr>
            <p:cNvPr id="2204" name="Google Shape;2204;p78"/>
            <p:cNvSpPr/>
            <p:nvPr/>
          </p:nvSpPr>
          <p:spPr>
            <a:xfrm>
              <a:off x="5846375" y="2174000"/>
              <a:ext cx="140600" cy="132150"/>
            </a:xfrm>
            <a:custGeom>
              <a:avLst/>
              <a:gdLst/>
              <a:ahLst/>
              <a:cxnLst/>
              <a:rect l="l" t="t" r="r" b="b"/>
              <a:pathLst>
                <a:path w="5624" h="5286" extrusionOk="0">
                  <a:moveTo>
                    <a:pt x="113" y="1"/>
                  </a:moveTo>
                  <a:cubicBezTo>
                    <a:pt x="43" y="1"/>
                    <a:pt x="0" y="65"/>
                    <a:pt x="0" y="135"/>
                  </a:cubicBezTo>
                  <a:lnTo>
                    <a:pt x="0" y="248"/>
                  </a:lnTo>
                  <a:cubicBezTo>
                    <a:pt x="0" y="2285"/>
                    <a:pt x="1543" y="3941"/>
                    <a:pt x="3516" y="4124"/>
                  </a:cubicBezTo>
                  <a:lnTo>
                    <a:pt x="3516" y="5130"/>
                  </a:lnTo>
                  <a:cubicBezTo>
                    <a:pt x="3516" y="5199"/>
                    <a:pt x="3559" y="5242"/>
                    <a:pt x="3608" y="5264"/>
                  </a:cubicBezTo>
                  <a:cubicBezTo>
                    <a:pt x="3629" y="5285"/>
                    <a:pt x="3651" y="5285"/>
                    <a:pt x="3672" y="5285"/>
                  </a:cubicBezTo>
                  <a:cubicBezTo>
                    <a:pt x="3715" y="5285"/>
                    <a:pt x="3742" y="5264"/>
                    <a:pt x="3785" y="5242"/>
                  </a:cubicBezTo>
                  <a:lnTo>
                    <a:pt x="5554" y="3452"/>
                  </a:lnTo>
                  <a:cubicBezTo>
                    <a:pt x="5624" y="3404"/>
                    <a:pt x="5624" y="3291"/>
                    <a:pt x="5554" y="3248"/>
                  </a:cubicBezTo>
                  <a:lnTo>
                    <a:pt x="3785" y="1458"/>
                  </a:lnTo>
                  <a:cubicBezTo>
                    <a:pt x="3742" y="1436"/>
                    <a:pt x="3715" y="1409"/>
                    <a:pt x="3672" y="1409"/>
                  </a:cubicBezTo>
                  <a:cubicBezTo>
                    <a:pt x="3651" y="1409"/>
                    <a:pt x="3629" y="1409"/>
                    <a:pt x="3608" y="1436"/>
                  </a:cubicBezTo>
                  <a:cubicBezTo>
                    <a:pt x="3559" y="1458"/>
                    <a:pt x="3516" y="1501"/>
                    <a:pt x="3516" y="1570"/>
                  </a:cubicBezTo>
                  <a:lnTo>
                    <a:pt x="3516" y="2484"/>
                  </a:lnTo>
                  <a:cubicBezTo>
                    <a:pt x="2038" y="2350"/>
                    <a:pt x="807" y="1409"/>
                    <a:pt x="269" y="92"/>
                  </a:cubicBezTo>
                  <a:cubicBezTo>
                    <a:pt x="248" y="22"/>
                    <a:pt x="199"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8"/>
            <p:cNvSpPr/>
            <p:nvPr/>
          </p:nvSpPr>
          <p:spPr>
            <a:xfrm>
              <a:off x="5832400" y="2021725"/>
              <a:ext cx="324750" cy="117625"/>
            </a:xfrm>
            <a:custGeom>
              <a:avLst/>
              <a:gdLst/>
              <a:ahLst/>
              <a:cxnLst/>
              <a:rect l="l" t="t" r="r" b="b"/>
              <a:pathLst>
                <a:path w="12990" h="4705" extrusionOk="0">
                  <a:moveTo>
                    <a:pt x="12140" y="850"/>
                  </a:moveTo>
                  <a:lnTo>
                    <a:pt x="12140" y="3828"/>
                  </a:lnTo>
                  <a:lnTo>
                    <a:pt x="871" y="3828"/>
                  </a:lnTo>
                  <a:lnTo>
                    <a:pt x="871" y="850"/>
                  </a:lnTo>
                  <a:close/>
                  <a:moveTo>
                    <a:pt x="602" y="0"/>
                  </a:moveTo>
                  <a:cubicBezTo>
                    <a:pt x="269" y="0"/>
                    <a:pt x="0" y="269"/>
                    <a:pt x="0" y="602"/>
                  </a:cubicBezTo>
                  <a:lnTo>
                    <a:pt x="0" y="4097"/>
                  </a:lnTo>
                  <a:cubicBezTo>
                    <a:pt x="0" y="4436"/>
                    <a:pt x="269" y="4704"/>
                    <a:pt x="602" y="4704"/>
                  </a:cubicBezTo>
                  <a:lnTo>
                    <a:pt x="12409" y="4704"/>
                  </a:lnTo>
                  <a:cubicBezTo>
                    <a:pt x="12721" y="4704"/>
                    <a:pt x="12989" y="4436"/>
                    <a:pt x="12989" y="4097"/>
                  </a:cubicBezTo>
                  <a:lnTo>
                    <a:pt x="12989" y="602"/>
                  </a:lnTo>
                  <a:cubicBezTo>
                    <a:pt x="12989" y="269"/>
                    <a:pt x="12721" y="0"/>
                    <a:pt x="12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8"/>
            <p:cNvSpPr/>
            <p:nvPr/>
          </p:nvSpPr>
          <p:spPr>
            <a:xfrm>
              <a:off x="6016525" y="2195775"/>
              <a:ext cx="140625" cy="118300"/>
            </a:xfrm>
            <a:custGeom>
              <a:avLst/>
              <a:gdLst/>
              <a:ahLst/>
              <a:cxnLst/>
              <a:rect l="l" t="t" r="r" b="b"/>
              <a:pathLst>
                <a:path w="5625" h="4732" extrusionOk="0">
                  <a:moveTo>
                    <a:pt x="608" y="1"/>
                  </a:moveTo>
                  <a:cubicBezTo>
                    <a:pt x="270" y="1"/>
                    <a:pt x="1" y="269"/>
                    <a:pt x="1" y="608"/>
                  </a:cubicBezTo>
                  <a:lnTo>
                    <a:pt x="1" y="4124"/>
                  </a:lnTo>
                  <a:cubicBezTo>
                    <a:pt x="1" y="4463"/>
                    <a:pt x="270" y="4732"/>
                    <a:pt x="608" y="4732"/>
                  </a:cubicBezTo>
                  <a:lnTo>
                    <a:pt x="5044" y="4732"/>
                  </a:lnTo>
                  <a:cubicBezTo>
                    <a:pt x="5356" y="4732"/>
                    <a:pt x="5624" y="4463"/>
                    <a:pt x="5624" y="4124"/>
                  </a:cubicBezTo>
                  <a:lnTo>
                    <a:pt x="5624" y="608"/>
                  </a:lnTo>
                  <a:cubicBezTo>
                    <a:pt x="5624" y="269"/>
                    <a:pt x="5356" y="1"/>
                    <a:pt x="50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7" name="Google Shape;2207;p78"/>
          <p:cNvSpPr/>
          <p:nvPr/>
        </p:nvSpPr>
        <p:spPr>
          <a:xfrm>
            <a:off x="5543751" y="1990275"/>
            <a:ext cx="257550" cy="323800"/>
          </a:xfrm>
          <a:custGeom>
            <a:avLst/>
            <a:gdLst/>
            <a:ahLst/>
            <a:cxnLst/>
            <a:rect l="l" t="t" r="r" b="b"/>
            <a:pathLst>
              <a:path w="10302" h="12952" extrusionOk="0">
                <a:moveTo>
                  <a:pt x="4705" y="877"/>
                </a:moveTo>
                <a:lnTo>
                  <a:pt x="4705" y="12054"/>
                </a:lnTo>
                <a:lnTo>
                  <a:pt x="872" y="12054"/>
                </a:lnTo>
                <a:lnTo>
                  <a:pt x="893" y="877"/>
                </a:lnTo>
                <a:close/>
                <a:moveTo>
                  <a:pt x="9431" y="898"/>
                </a:moveTo>
                <a:lnTo>
                  <a:pt x="9431" y="12054"/>
                </a:lnTo>
                <a:lnTo>
                  <a:pt x="9409" y="12075"/>
                </a:lnTo>
                <a:lnTo>
                  <a:pt x="5576" y="12054"/>
                </a:lnTo>
                <a:lnTo>
                  <a:pt x="5576" y="898"/>
                </a:lnTo>
                <a:close/>
                <a:moveTo>
                  <a:pt x="893" y="0"/>
                </a:moveTo>
                <a:cubicBezTo>
                  <a:pt x="404" y="0"/>
                  <a:pt x="1" y="403"/>
                  <a:pt x="1" y="898"/>
                </a:cubicBezTo>
                <a:lnTo>
                  <a:pt x="1" y="12054"/>
                </a:lnTo>
                <a:cubicBezTo>
                  <a:pt x="1" y="12548"/>
                  <a:pt x="404" y="12952"/>
                  <a:pt x="893" y="12952"/>
                </a:cubicBezTo>
                <a:lnTo>
                  <a:pt x="9409" y="12952"/>
                </a:lnTo>
                <a:cubicBezTo>
                  <a:pt x="9899" y="12952"/>
                  <a:pt x="10302" y="12548"/>
                  <a:pt x="10302" y="12054"/>
                </a:cubicBezTo>
                <a:lnTo>
                  <a:pt x="10302" y="898"/>
                </a:lnTo>
                <a:cubicBezTo>
                  <a:pt x="10302" y="403"/>
                  <a:pt x="9899" y="0"/>
                  <a:pt x="9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8"/>
          <p:cNvSpPr/>
          <p:nvPr/>
        </p:nvSpPr>
        <p:spPr>
          <a:xfrm>
            <a:off x="5163956" y="1982475"/>
            <a:ext cx="263750" cy="331600"/>
          </a:xfrm>
          <a:custGeom>
            <a:avLst/>
            <a:gdLst/>
            <a:ahLst/>
            <a:cxnLst/>
            <a:rect l="l" t="t" r="r" b="b"/>
            <a:pathLst>
              <a:path w="10550" h="13264" extrusionOk="0">
                <a:moveTo>
                  <a:pt x="9678" y="920"/>
                </a:moveTo>
                <a:lnTo>
                  <a:pt x="9678" y="4167"/>
                </a:lnTo>
                <a:lnTo>
                  <a:pt x="5732" y="4167"/>
                </a:lnTo>
                <a:lnTo>
                  <a:pt x="5732" y="920"/>
                </a:lnTo>
                <a:close/>
                <a:moveTo>
                  <a:pt x="9678" y="5065"/>
                </a:moveTo>
                <a:lnTo>
                  <a:pt x="9678" y="8199"/>
                </a:lnTo>
                <a:lnTo>
                  <a:pt x="5732" y="8199"/>
                </a:lnTo>
                <a:lnTo>
                  <a:pt x="5732" y="5065"/>
                </a:lnTo>
                <a:close/>
                <a:moveTo>
                  <a:pt x="4840" y="898"/>
                </a:moveTo>
                <a:lnTo>
                  <a:pt x="4840" y="12344"/>
                </a:lnTo>
                <a:lnTo>
                  <a:pt x="893" y="12344"/>
                </a:lnTo>
                <a:lnTo>
                  <a:pt x="915" y="898"/>
                </a:lnTo>
                <a:close/>
                <a:moveTo>
                  <a:pt x="9678" y="9097"/>
                </a:moveTo>
                <a:lnTo>
                  <a:pt x="9678" y="12344"/>
                </a:lnTo>
                <a:lnTo>
                  <a:pt x="9651" y="12366"/>
                </a:lnTo>
                <a:lnTo>
                  <a:pt x="5732" y="12344"/>
                </a:lnTo>
                <a:lnTo>
                  <a:pt x="5732" y="9097"/>
                </a:lnTo>
                <a:close/>
                <a:moveTo>
                  <a:pt x="915" y="0"/>
                </a:moveTo>
                <a:cubicBezTo>
                  <a:pt x="426" y="0"/>
                  <a:pt x="1" y="404"/>
                  <a:pt x="1" y="920"/>
                </a:cubicBezTo>
                <a:lnTo>
                  <a:pt x="1" y="12344"/>
                </a:lnTo>
                <a:cubicBezTo>
                  <a:pt x="1" y="12834"/>
                  <a:pt x="426" y="13264"/>
                  <a:pt x="915" y="13264"/>
                </a:cubicBezTo>
                <a:lnTo>
                  <a:pt x="9651" y="13264"/>
                </a:lnTo>
                <a:cubicBezTo>
                  <a:pt x="10146" y="13264"/>
                  <a:pt x="10549" y="12834"/>
                  <a:pt x="10549" y="12344"/>
                </a:cubicBezTo>
                <a:lnTo>
                  <a:pt x="10549" y="920"/>
                </a:lnTo>
                <a:cubicBezTo>
                  <a:pt x="10549" y="404"/>
                  <a:pt x="10146" y="0"/>
                  <a:pt x="9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8"/>
          <p:cNvSpPr/>
          <p:nvPr/>
        </p:nvSpPr>
        <p:spPr>
          <a:xfrm>
            <a:off x="4786885" y="1985825"/>
            <a:ext cx="261025" cy="328250"/>
          </a:xfrm>
          <a:custGeom>
            <a:avLst/>
            <a:gdLst/>
            <a:ahLst/>
            <a:cxnLst/>
            <a:rect l="l" t="t" r="r" b="b"/>
            <a:pathLst>
              <a:path w="10441" h="13130" extrusionOk="0">
                <a:moveTo>
                  <a:pt x="9564" y="899"/>
                </a:moveTo>
                <a:lnTo>
                  <a:pt x="9564" y="6227"/>
                </a:lnTo>
                <a:lnTo>
                  <a:pt x="5667" y="6227"/>
                </a:lnTo>
                <a:lnTo>
                  <a:pt x="5667" y="899"/>
                </a:lnTo>
                <a:close/>
                <a:moveTo>
                  <a:pt x="898" y="872"/>
                </a:moveTo>
                <a:lnTo>
                  <a:pt x="4774" y="899"/>
                </a:lnTo>
                <a:lnTo>
                  <a:pt x="4774" y="12232"/>
                </a:lnTo>
                <a:lnTo>
                  <a:pt x="876" y="12210"/>
                </a:lnTo>
                <a:lnTo>
                  <a:pt x="898" y="872"/>
                </a:lnTo>
                <a:close/>
                <a:moveTo>
                  <a:pt x="9564" y="7124"/>
                </a:moveTo>
                <a:lnTo>
                  <a:pt x="9564" y="12210"/>
                </a:lnTo>
                <a:cubicBezTo>
                  <a:pt x="9564" y="12232"/>
                  <a:pt x="9543" y="12232"/>
                  <a:pt x="9543" y="12232"/>
                </a:cubicBezTo>
                <a:lnTo>
                  <a:pt x="5667" y="12232"/>
                </a:lnTo>
                <a:lnTo>
                  <a:pt x="5667" y="7124"/>
                </a:lnTo>
                <a:close/>
                <a:moveTo>
                  <a:pt x="898" y="1"/>
                </a:moveTo>
                <a:cubicBezTo>
                  <a:pt x="403" y="1"/>
                  <a:pt x="0" y="404"/>
                  <a:pt x="0" y="899"/>
                </a:cubicBezTo>
                <a:lnTo>
                  <a:pt x="0" y="12210"/>
                </a:lnTo>
                <a:cubicBezTo>
                  <a:pt x="0" y="12726"/>
                  <a:pt x="403" y="13130"/>
                  <a:pt x="898" y="13130"/>
                </a:cubicBezTo>
                <a:lnTo>
                  <a:pt x="9543" y="13130"/>
                </a:lnTo>
                <a:cubicBezTo>
                  <a:pt x="10038" y="13130"/>
                  <a:pt x="10441" y="12726"/>
                  <a:pt x="10441" y="12210"/>
                </a:cubicBezTo>
                <a:lnTo>
                  <a:pt x="10441" y="899"/>
                </a:lnTo>
                <a:cubicBezTo>
                  <a:pt x="10441" y="404"/>
                  <a:pt x="10038" y="1"/>
                  <a:pt x="9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0" name="Google Shape;2210;p78"/>
          <p:cNvGrpSpPr/>
          <p:nvPr/>
        </p:nvGrpSpPr>
        <p:grpSpPr>
          <a:xfrm>
            <a:off x="4334790" y="2064200"/>
            <a:ext cx="336050" cy="249875"/>
            <a:chOff x="4227300" y="2064200"/>
            <a:chExt cx="336050" cy="249875"/>
          </a:xfrm>
        </p:grpSpPr>
        <p:sp>
          <p:nvSpPr>
            <p:cNvPr id="2211" name="Google Shape;2211;p78"/>
            <p:cNvSpPr/>
            <p:nvPr/>
          </p:nvSpPr>
          <p:spPr>
            <a:xfrm>
              <a:off x="4254175" y="2064200"/>
              <a:ext cx="282300" cy="207275"/>
            </a:xfrm>
            <a:custGeom>
              <a:avLst/>
              <a:gdLst/>
              <a:ahLst/>
              <a:cxnLst/>
              <a:rect l="l" t="t" r="r" b="b"/>
              <a:pathLst>
                <a:path w="11292" h="8291" extrusionOk="0">
                  <a:moveTo>
                    <a:pt x="10280" y="919"/>
                  </a:moveTo>
                  <a:cubicBezTo>
                    <a:pt x="10329" y="919"/>
                    <a:pt x="10350" y="963"/>
                    <a:pt x="10350" y="1011"/>
                  </a:cubicBezTo>
                  <a:lnTo>
                    <a:pt x="10350" y="7307"/>
                  </a:lnTo>
                  <a:cubicBezTo>
                    <a:pt x="10350" y="7350"/>
                    <a:pt x="10329" y="7371"/>
                    <a:pt x="10280" y="7371"/>
                  </a:cubicBezTo>
                  <a:lnTo>
                    <a:pt x="1006" y="7371"/>
                  </a:lnTo>
                  <a:cubicBezTo>
                    <a:pt x="963" y="7371"/>
                    <a:pt x="942" y="7350"/>
                    <a:pt x="942" y="7307"/>
                  </a:cubicBezTo>
                  <a:lnTo>
                    <a:pt x="942" y="1011"/>
                  </a:lnTo>
                  <a:cubicBezTo>
                    <a:pt x="942" y="963"/>
                    <a:pt x="963" y="919"/>
                    <a:pt x="1006" y="919"/>
                  </a:cubicBezTo>
                  <a:close/>
                  <a:moveTo>
                    <a:pt x="1006" y="0"/>
                  </a:moveTo>
                  <a:cubicBezTo>
                    <a:pt x="447" y="0"/>
                    <a:pt x="1" y="452"/>
                    <a:pt x="1" y="1011"/>
                  </a:cubicBezTo>
                  <a:lnTo>
                    <a:pt x="1" y="7307"/>
                  </a:lnTo>
                  <a:cubicBezTo>
                    <a:pt x="1" y="7844"/>
                    <a:pt x="447" y="8290"/>
                    <a:pt x="1006" y="8290"/>
                  </a:cubicBezTo>
                  <a:lnTo>
                    <a:pt x="10280" y="8290"/>
                  </a:lnTo>
                  <a:cubicBezTo>
                    <a:pt x="10845" y="8290"/>
                    <a:pt x="11291" y="7844"/>
                    <a:pt x="11291" y="7307"/>
                  </a:cubicBezTo>
                  <a:lnTo>
                    <a:pt x="11291" y="1011"/>
                  </a:lnTo>
                  <a:cubicBezTo>
                    <a:pt x="11291" y="452"/>
                    <a:pt x="10845" y="0"/>
                    <a:pt x="10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8"/>
            <p:cNvSpPr/>
            <p:nvPr/>
          </p:nvSpPr>
          <p:spPr>
            <a:xfrm>
              <a:off x="4227300" y="2281000"/>
              <a:ext cx="336050" cy="33075"/>
            </a:xfrm>
            <a:custGeom>
              <a:avLst/>
              <a:gdLst/>
              <a:ahLst/>
              <a:cxnLst/>
              <a:rect l="l" t="t" r="r" b="b"/>
              <a:pathLst>
                <a:path w="13442" h="1323" extrusionOk="0">
                  <a:moveTo>
                    <a:pt x="382" y="0"/>
                  </a:moveTo>
                  <a:cubicBezTo>
                    <a:pt x="178" y="0"/>
                    <a:pt x="1" y="156"/>
                    <a:pt x="1" y="355"/>
                  </a:cubicBezTo>
                  <a:cubicBezTo>
                    <a:pt x="1" y="893"/>
                    <a:pt x="425" y="1323"/>
                    <a:pt x="963" y="1323"/>
                  </a:cubicBezTo>
                  <a:lnTo>
                    <a:pt x="12479" y="1323"/>
                  </a:lnTo>
                  <a:cubicBezTo>
                    <a:pt x="13017" y="1323"/>
                    <a:pt x="13441" y="893"/>
                    <a:pt x="13441" y="355"/>
                  </a:cubicBezTo>
                  <a:cubicBezTo>
                    <a:pt x="13441" y="156"/>
                    <a:pt x="13264" y="0"/>
                    <a:pt x="13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8"/>
            <p:cNvSpPr/>
            <p:nvPr/>
          </p:nvSpPr>
          <p:spPr>
            <a:xfrm>
              <a:off x="4319650" y="2119700"/>
              <a:ext cx="79050" cy="92900"/>
            </a:xfrm>
            <a:custGeom>
              <a:avLst/>
              <a:gdLst/>
              <a:ahLst/>
              <a:cxnLst/>
              <a:rect l="l" t="t" r="r" b="b"/>
              <a:pathLst>
                <a:path w="3162" h="3716" extrusionOk="0">
                  <a:moveTo>
                    <a:pt x="1548" y="624"/>
                  </a:moveTo>
                  <a:cubicBezTo>
                    <a:pt x="1591" y="850"/>
                    <a:pt x="1661" y="1119"/>
                    <a:pt x="1726" y="1345"/>
                  </a:cubicBezTo>
                  <a:lnTo>
                    <a:pt x="1973" y="2130"/>
                  </a:lnTo>
                  <a:lnTo>
                    <a:pt x="1145" y="2130"/>
                  </a:lnTo>
                  <a:lnTo>
                    <a:pt x="1371" y="1345"/>
                  </a:lnTo>
                  <a:cubicBezTo>
                    <a:pt x="1436" y="1119"/>
                    <a:pt x="1479" y="850"/>
                    <a:pt x="1548" y="624"/>
                  </a:cubicBezTo>
                  <a:close/>
                  <a:moveTo>
                    <a:pt x="1570" y="1"/>
                  </a:moveTo>
                  <a:cubicBezTo>
                    <a:pt x="1258" y="1"/>
                    <a:pt x="968" y="199"/>
                    <a:pt x="855" y="517"/>
                  </a:cubicBezTo>
                  <a:lnTo>
                    <a:pt x="48" y="3178"/>
                  </a:lnTo>
                  <a:cubicBezTo>
                    <a:pt x="0" y="3312"/>
                    <a:pt x="27" y="3447"/>
                    <a:pt x="113" y="3560"/>
                  </a:cubicBezTo>
                  <a:cubicBezTo>
                    <a:pt x="183" y="3673"/>
                    <a:pt x="317" y="3716"/>
                    <a:pt x="452" y="3716"/>
                  </a:cubicBezTo>
                  <a:cubicBezTo>
                    <a:pt x="629" y="3716"/>
                    <a:pt x="785" y="3608"/>
                    <a:pt x="833" y="3425"/>
                  </a:cubicBezTo>
                  <a:lnTo>
                    <a:pt x="1032" y="2775"/>
                  </a:lnTo>
                  <a:lnTo>
                    <a:pt x="2086" y="2775"/>
                  </a:lnTo>
                  <a:lnTo>
                    <a:pt x="2285" y="3425"/>
                  </a:lnTo>
                  <a:cubicBezTo>
                    <a:pt x="2333" y="3608"/>
                    <a:pt x="2511" y="3716"/>
                    <a:pt x="2688" y="3716"/>
                  </a:cubicBezTo>
                  <a:cubicBezTo>
                    <a:pt x="2849" y="3716"/>
                    <a:pt x="2957" y="3651"/>
                    <a:pt x="3048" y="3538"/>
                  </a:cubicBezTo>
                  <a:cubicBezTo>
                    <a:pt x="3140" y="3447"/>
                    <a:pt x="3161" y="3291"/>
                    <a:pt x="3118" y="3156"/>
                  </a:cubicBezTo>
                  <a:lnTo>
                    <a:pt x="2285" y="517"/>
                  </a:lnTo>
                  <a:cubicBezTo>
                    <a:pt x="2199" y="199"/>
                    <a:pt x="1909" y="1"/>
                    <a:pt x="1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8"/>
            <p:cNvSpPr/>
            <p:nvPr/>
          </p:nvSpPr>
          <p:spPr>
            <a:xfrm>
              <a:off x="4409300" y="2143750"/>
              <a:ext cx="61025" cy="70600"/>
            </a:xfrm>
            <a:custGeom>
              <a:avLst/>
              <a:gdLst/>
              <a:ahLst/>
              <a:cxnLst/>
              <a:rect l="l" t="t" r="r" b="b"/>
              <a:pathLst>
                <a:path w="2441" h="2824" extrusionOk="0">
                  <a:moveTo>
                    <a:pt x="1613" y="1479"/>
                  </a:moveTo>
                  <a:lnTo>
                    <a:pt x="1613" y="1770"/>
                  </a:lnTo>
                  <a:cubicBezTo>
                    <a:pt x="1613" y="1840"/>
                    <a:pt x="1613" y="1883"/>
                    <a:pt x="1591" y="1926"/>
                  </a:cubicBezTo>
                  <a:cubicBezTo>
                    <a:pt x="1548" y="2082"/>
                    <a:pt x="1366" y="2243"/>
                    <a:pt x="1167" y="2243"/>
                  </a:cubicBezTo>
                  <a:cubicBezTo>
                    <a:pt x="962" y="2243"/>
                    <a:pt x="828" y="2130"/>
                    <a:pt x="828" y="1904"/>
                  </a:cubicBezTo>
                  <a:cubicBezTo>
                    <a:pt x="828" y="1592"/>
                    <a:pt x="1167" y="1479"/>
                    <a:pt x="1613" y="1479"/>
                  </a:cubicBezTo>
                  <a:close/>
                  <a:moveTo>
                    <a:pt x="1231" y="1"/>
                  </a:moveTo>
                  <a:cubicBezTo>
                    <a:pt x="898" y="1"/>
                    <a:pt x="629" y="65"/>
                    <a:pt x="425" y="135"/>
                  </a:cubicBezTo>
                  <a:cubicBezTo>
                    <a:pt x="290" y="178"/>
                    <a:pt x="226" y="313"/>
                    <a:pt x="247" y="447"/>
                  </a:cubicBezTo>
                  <a:cubicBezTo>
                    <a:pt x="269" y="539"/>
                    <a:pt x="339" y="582"/>
                    <a:pt x="403" y="630"/>
                  </a:cubicBezTo>
                  <a:cubicBezTo>
                    <a:pt x="444" y="655"/>
                    <a:pt x="491" y="666"/>
                    <a:pt x="536" y="666"/>
                  </a:cubicBezTo>
                  <a:cubicBezTo>
                    <a:pt x="568" y="666"/>
                    <a:pt x="600" y="660"/>
                    <a:pt x="629" y="651"/>
                  </a:cubicBezTo>
                  <a:cubicBezTo>
                    <a:pt x="763" y="603"/>
                    <a:pt x="941" y="560"/>
                    <a:pt x="1097" y="560"/>
                  </a:cubicBezTo>
                  <a:cubicBezTo>
                    <a:pt x="1500" y="560"/>
                    <a:pt x="1591" y="786"/>
                    <a:pt x="1591" y="920"/>
                  </a:cubicBezTo>
                  <a:lnTo>
                    <a:pt x="1591" y="963"/>
                  </a:lnTo>
                  <a:cubicBezTo>
                    <a:pt x="1564" y="963"/>
                    <a:pt x="1537" y="962"/>
                    <a:pt x="1511" y="962"/>
                  </a:cubicBezTo>
                  <a:cubicBezTo>
                    <a:pt x="594" y="962"/>
                    <a:pt x="0" y="1322"/>
                    <a:pt x="0" y="1996"/>
                  </a:cubicBezTo>
                  <a:cubicBezTo>
                    <a:pt x="0" y="2420"/>
                    <a:pt x="312" y="2823"/>
                    <a:pt x="876" y="2823"/>
                  </a:cubicBezTo>
                  <a:cubicBezTo>
                    <a:pt x="1188" y="2823"/>
                    <a:pt x="1479" y="2711"/>
                    <a:pt x="1634" y="2485"/>
                  </a:cubicBezTo>
                  <a:lnTo>
                    <a:pt x="1656" y="2485"/>
                  </a:lnTo>
                  <a:cubicBezTo>
                    <a:pt x="1704" y="2646"/>
                    <a:pt x="1839" y="2754"/>
                    <a:pt x="1995" y="2754"/>
                  </a:cubicBezTo>
                  <a:lnTo>
                    <a:pt x="2108" y="2754"/>
                  </a:lnTo>
                  <a:cubicBezTo>
                    <a:pt x="2194" y="2754"/>
                    <a:pt x="2285" y="2732"/>
                    <a:pt x="2355" y="2668"/>
                  </a:cubicBezTo>
                  <a:cubicBezTo>
                    <a:pt x="2419" y="2598"/>
                    <a:pt x="2441" y="2512"/>
                    <a:pt x="2441" y="2420"/>
                  </a:cubicBezTo>
                  <a:lnTo>
                    <a:pt x="2441" y="2108"/>
                  </a:lnTo>
                  <a:lnTo>
                    <a:pt x="2441" y="1168"/>
                  </a:lnTo>
                  <a:cubicBezTo>
                    <a:pt x="2441" y="517"/>
                    <a:pt x="2151" y="1"/>
                    <a:pt x="1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78"/>
          <p:cNvGrpSpPr/>
          <p:nvPr/>
        </p:nvGrpSpPr>
        <p:grpSpPr>
          <a:xfrm>
            <a:off x="3891569" y="1975750"/>
            <a:ext cx="327175" cy="338325"/>
            <a:chOff x="3831875" y="1975750"/>
            <a:chExt cx="327175" cy="338325"/>
          </a:xfrm>
        </p:grpSpPr>
        <p:sp>
          <p:nvSpPr>
            <p:cNvPr id="2216" name="Google Shape;2216;p78"/>
            <p:cNvSpPr/>
            <p:nvPr/>
          </p:nvSpPr>
          <p:spPr>
            <a:xfrm>
              <a:off x="3831875" y="1975750"/>
              <a:ext cx="58350" cy="58225"/>
            </a:xfrm>
            <a:custGeom>
              <a:avLst/>
              <a:gdLst/>
              <a:ahLst/>
              <a:cxnLst/>
              <a:rect l="l" t="t" r="r" b="b"/>
              <a:pathLst>
                <a:path w="2334" h="2329" extrusionOk="0">
                  <a:moveTo>
                    <a:pt x="1167" y="1"/>
                  </a:moveTo>
                  <a:cubicBezTo>
                    <a:pt x="517" y="1"/>
                    <a:pt x="0" y="517"/>
                    <a:pt x="0" y="1167"/>
                  </a:cubicBezTo>
                  <a:cubicBezTo>
                    <a:pt x="0" y="1812"/>
                    <a:pt x="517" y="2328"/>
                    <a:pt x="1167" y="2328"/>
                  </a:cubicBezTo>
                  <a:cubicBezTo>
                    <a:pt x="1818" y="2328"/>
                    <a:pt x="2334" y="1812"/>
                    <a:pt x="2334" y="1167"/>
                  </a:cubicBezTo>
                  <a:cubicBezTo>
                    <a:pt x="2334" y="517"/>
                    <a:pt x="1818"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8"/>
            <p:cNvSpPr/>
            <p:nvPr/>
          </p:nvSpPr>
          <p:spPr>
            <a:xfrm>
              <a:off x="3916425" y="1975750"/>
              <a:ext cx="242625" cy="58225"/>
            </a:xfrm>
            <a:custGeom>
              <a:avLst/>
              <a:gdLst/>
              <a:ahLst/>
              <a:cxnLst/>
              <a:rect l="l" t="t" r="r" b="b"/>
              <a:pathLst>
                <a:path w="9705" h="2329" extrusionOk="0">
                  <a:moveTo>
                    <a:pt x="8807" y="673"/>
                  </a:moveTo>
                  <a:cubicBezTo>
                    <a:pt x="8919" y="673"/>
                    <a:pt x="9032" y="764"/>
                    <a:pt x="9032" y="898"/>
                  </a:cubicBezTo>
                  <a:lnTo>
                    <a:pt x="9032" y="1436"/>
                  </a:lnTo>
                  <a:cubicBezTo>
                    <a:pt x="9032" y="1544"/>
                    <a:pt x="8919" y="1656"/>
                    <a:pt x="8807" y="1656"/>
                  </a:cubicBezTo>
                  <a:lnTo>
                    <a:pt x="8000" y="1656"/>
                  </a:lnTo>
                  <a:lnTo>
                    <a:pt x="8000" y="673"/>
                  </a:lnTo>
                  <a:close/>
                  <a:moveTo>
                    <a:pt x="898" y="1"/>
                  </a:moveTo>
                  <a:cubicBezTo>
                    <a:pt x="403" y="1"/>
                    <a:pt x="0" y="404"/>
                    <a:pt x="0" y="898"/>
                  </a:cubicBezTo>
                  <a:lnTo>
                    <a:pt x="0" y="1436"/>
                  </a:lnTo>
                  <a:cubicBezTo>
                    <a:pt x="0" y="1925"/>
                    <a:pt x="403" y="2328"/>
                    <a:pt x="898" y="2328"/>
                  </a:cubicBezTo>
                  <a:lnTo>
                    <a:pt x="8807" y="2328"/>
                  </a:lnTo>
                  <a:cubicBezTo>
                    <a:pt x="9301" y="2328"/>
                    <a:pt x="9704" y="1925"/>
                    <a:pt x="9704" y="1436"/>
                  </a:cubicBezTo>
                  <a:lnTo>
                    <a:pt x="9704" y="898"/>
                  </a:lnTo>
                  <a:cubicBezTo>
                    <a:pt x="9704" y="404"/>
                    <a:pt x="9301" y="1"/>
                    <a:pt x="8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8"/>
            <p:cNvSpPr/>
            <p:nvPr/>
          </p:nvSpPr>
          <p:spPr>
            <a:xfrm>
              <a:off x="3831875" y="2068750"/>
              <a:ext cx="58350" cy="58225"/>
            </a:xfrm>
            <a:custGeom>
              <a:avLst/>
              <a:gdLst/>
              <a:ahLst/>
              <a:cxnLst/>
              <a:rect l="l" t="t" r="r" b="b"/>
              <a:pathLst>
                <a:path w="2334" h="2329" extrusionOk="0">
                  <a:moveTo>
                    <a:pt x="1167" y="694"/>
                  </a:moveTo>
                  <a:cubicBezTo>
                    <a:pt x="1436" y="694"/>
                    <a:pt x="1662" y="893"/>
                    <a:pt x="1662" y="1162"/>
                  </a:cubicBezTo>
                  <a:cubicBezTo>
                    <a:pt x="1662" y="1431"/>
                    <a:pt x="1436" y="1657"/>
                    <a:pt x="1167" y="1657"/>
                  </a:cubicBezTo>
                  <a:cubicBezTo>
                    <a:pt x="898" y="1657"/>
                    <a:pt x="673" y="1431"/>
                    <a:pt x="673" y="1162"/>
                  </a:cubicBezTo>
                  <a:cubicBezTo>
                    <a:pt x="673" y="893"/>
                    <a:pt x="898" y="694"/>
                    <a:pt x="1167" y="694"/>
                  </a:cubicBezTo>
                  <a:close/>
                  <a:moveTo>
                    <a:pt x="1167" y="1"/>
                  </a:moveTo>
                  <a:cubicBezTo>
                    <a:pt x="517" y="1"/>
                    <a:pt x="0" y="539"/>
                    <a:pt x="0" y="1162"/>
                  </a:cubicBezTo>
                  <a:cubicBezTo>
                    <a:pt x="0" y="1813"/>
                    <a:pt x="517" y="2329"/>
                    <a:pt x="1167" y="2329"/>
                  </a:cubicBezTo>
                  <a:cubicBezTo>
                    <a:pt x="1818" y="2329"/>
                    <a:pt x="2334" y="1813"/>
                    <a:pt x="2334" y="1162"/>
                  </a:cubicBezTo>
                  <a:cubicBezTo>
                    <a:pt x="2334" y="539"/>
                    <a:pt x="1818"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8"/>
            <p:cNvSpPr/>
            <p:nvPr/>
          </p:nvSpPr>
          <p:spPr>
            <a:xfrm>
              <a:off x="3916425" y="2068750"/>
              <a:ext cx="242625" cy="58225"/>
            </a:xfrm>
            <a:custGeom>
              <a:avLst/>
              <a:gdLst/>
              <a:ahLst/>
              <a:cxnLst/>
              <a:rect l="l" t="t" r="r" b="b"/>
              <a:pathLst>
                <a:path w="9705" h="2329" extrusionOk="0">
                  <a:moveTo>
                    <a:pt x="898" y="1"/>
                  </a:moveTo>
                  <a:cubicBezTo>
                    <a:pt x="403" y="1"/>
                    <a:pt x="0" y="404"/>
                    <a:pt x="0" y="915"/>
                  </a:cubicBezTo>
                  <a:lnTo>
                    <a:pt x="0" y="1431"/>
                  </a:lnTo>
                  <a:cubicBezTo>
                    <a:pt x="0" y="1926"/>
                    <a:pt x="403" y="2329"/>
                    <a:pt x="898" y="2329"/>
                  </a:cubicBezTo>
                  <a:lnTo>
                    <a:pt x="8807" y="2329"/>
                  </a:lnTo>
                  <a:cubicBezTo>
                    <a:pt x="9301" y="2329"/>
                    <a:pt x="9704" y="1926"/>
                    <a:pt x="9704" y="1431"/>
                  </a:cubicBezTo>
                  <a:lnTo>
                    <a:pt x="9704" y="915"/>
                  </a:lnTo>
                  <a:cubicBezTo>
                    <a:pt x="9704" y="404"/>
                    <a:pt x="9301" y="1"/>
                    <a:pt x="8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8"/>
            <p:cNvSpPr/>
            <p:nvPr/>
          </p:nvSpPr>
          <p:spPr>
            <a:xfrm>
              <a:off x="3831875" y="2162175"/>
              <a:ext cx="58350" cy="58350"/>
            </a:xfrm>
            <a:custGeom>
              <a:avLst/>
              <a:gdLst/>
              <a:ahLst/>
              <a:cxnLst/>
              <a:rect l="l" t="t" r="r" b="b"/>
              <a:pathLst>
                <a:path w="2334" h="2334" extrusionOk="0">
                  <a:moveTo>
                    <a:pt x="1167" y="0"/>
                  </a:moveTo>
                  <a:cubicBezTo>
                    <a:pt x="517" y="0"/>
                    <a:pt x="0" y="517"/>
                    <a:pt x="0" y="1167"/>
                  </a:cubicBezTo>
                  <a:cubicBezTo>
                    <a:pt x="0" y="1818"/>
                    <a:pt x="517" y="2334"/>
                    <a:pt x="1167" y="2334"/>
                  </a:cubicBezTo>
                  <a:cubicBezTo>
                    <a:pt x="1818" y="2334"/>
                    <a:pt x="2334" y="1818"/>
                    <a:pt x="2334" y="1167"/>
                  </a:cubicBezTo>
                  <a:cubicBezTo>
                    <a:pt x="2334" y="517"/>
                    <a:pt x="1818"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8"/>
            <p:cNvSpPr/>
            <p:nvPr/>
          </p:nvSpPr>
          <p:spPr>
            <a:xfrm>
              <a:off x="3916425" y="2162175"/>
              <a:ext cx="242625" cy="58350"/>
            </a:xfrm>
            <a:custGeom>
              <a:avLst/>
              <a:gdLst/>
              <a:ahLst/>
              <a:cxnLst/>
              <a:rect l="l" t="t" r="r" b="b"/>
              <a:pathLst>
                <a:path w="9705" h="2334" extrusionOk="0">
                  <a:moveTo>
                    <a:pt x="8807" y="672"/>
                  </a:moveTo>
                  <a:cubicBezTo>
                    <a:pt x="8919" y="672"/>
                    <a:pt x="9032" y="785"/>
                    <a:pt x="9032" y="898"/>
                  </a:cubicBezTo>
                  <a:lnTo>
                    <a:pt x="9032" y="1436"/>
                  </a:lnTo>
                  <a:cubicBezTo>
                    <a:pt x="9032" y="1549"/>
                    <a:pt x="8919" y="1662"/>
                    <a:pt x="8807" y="1662"/>
                  </a:cubicBezTo>
                  <a:lnTo>
                    <a:pt x="6097" y="1662"/>
                  </a:lnTo>
                  <a:lnTo>
                    <a:pt x="6097" y="672"/>
                  </a:lnTo>
                  <a:close/>
                  <a:moveTo>
                    <a:pt x="898" y="0"/>
                  </a:moveTo>
                  <a:cubicBezTo>
                    <a:pt x="403" y="0"/>
                    <a:pt x="0" y="404"/>
                    <a:pt x="0" y="898"/>
                  </a:cubicBezTo>
                  <a:lnTo>
                    <a:pt x="0" y="1436"/>
                  </a:lnTo>
                  <a:cubicBezTo>
                    <a:pt x="0" y="1931"/>
                    <a:pt x="403" y="2334"/>
                    <a:pt x="898" y="2334"/>
                  </a:cubicBezTo>
                  <a:lnTo>
                    <a:pt x="8807" y="2334"/>
                  </a:lnTo>
                  <a:cubicBezTo>
                    <a:pt x="9301" y="2334"/>
                    <a:pt x="9704" y="1931"/>
                    <a:pt x="9704" y="1436"/>
                  </a:cubicBezTo>
                  <a:lnTo>
                    <a:pt x="9704" y="898"/>
                  </a:lnTo>
                  <a:cubicBezTo>
                    <a:pt x="9704" y="404"/>
                    <a:pt x="9301" y="0"/>
                    <a:pt x="8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8"/>
            <p:cNvSpPr/>
            <p:nvPr/>
          </p:nvSpPr>
          <p:spPr>
            <a:xfrm>
              <a:off x="3831875" y="2255725"/>
              <a:ext cx="58350" cy="58350"/>
            </a:xfrm>
            <a:custGeom>
              <a:avLst/>
              <a:gdLst/>
              <a:ahLst/>
              <a:cxnLst/>
              <a:rect l="l" t="t" r="r" b="b"/>
              <a:pathLst>
                <a:path w="2334" h="2334" extrusionOk="0">
                  <a:moveTo>
                    <a:pt x="1167" y="672"/>
                  </a:moveTo>
                  <a:cubicBezTo>
                    <a:pt x="1436" y="672"/>
                    <a:pt x="1662" y="898"/>
                    <a:pt x="1662" y="1167"/>
                  </a:cubicBezTo>
                  <a:cubicBezTo>
                    <a:pt x="1662" y="1436"/>
                    <a:pt x="1436" y="1662"/>
                    <a:pt x="1167" y="1662"/>
                  </a:cubicBezTo>
                  <a:cubicBezTo>
                    <a:pt x="898" y="1662"/>
                    <a:pt x="673" y="1436"/>
                    <a:pt x="673" y="1167"/>
                  </a:cubicBezTo>
                  <a:cubicBezTo>
                    <a:pt x="673" y="898"/>
                    <a:pt x="898" y="672"/>
                    <a:pt x="1167" y="672"/>
                  </a:cubicBezTo>
                  <a:close/>
                  <a:moveTo>
                    <a:pt x="1167" y="0"/>
                  </a:moveTo>
                  <a:cubicBezTo>
                    <a:pt x="517" y="0"/>
                    <a:pt x="0" y="516"/>
                    <a:pt x="0" y="1167"/>
                  </a:cubicBezTo>
                  <a:cubicBezTo>
                    <a:pt x="0" y="1796"/>
                    <a:pt x="517" y="2334"/>
                    <a:pt x="1167" y="2334"/>
                  </a:cubicBezTo>
                  <a:cubicBezTo>
                    <a:pt x="1818" y="2334"/>
                    <a:pt x="2334" y="1796"/>
                    <a:pt x="2334" y="1167"/>
                  </a:cubicBezTo>
                  <a:cubicBezTo>
                    <a:pt x="2334" y="516"/>
                    <a:pt x="1818"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8"/>
            <p:cNvSpPr/>
            <p:nvPr/>
          </p:nvSpPr>
          <p:spPr>
            <a:xfrm>
              <a:off x="3916425" y="2255725"/>
              <a:ext cx="242625" cy="58350"/>
            </a:xfrm>
            <a:custGeom>
              <a:avLst/>
              <a:gdLst/>
              <a:ahLst/>
              <a:cxnLst/>
              <a:rect l="l" t="t" r="r" b="b"/>
              <a:pathLst>
                <a:path w="9705" h="2334" extrusionOk="0">
                  <a:moveTo>
                    <a:pt x="8807" y="672"/>
                  </a:moveTo>
                  <a:cubicBezTo>
                    <a:pt x="8919" y="672"/>
                    <a:pt x="9032" y="764"/>
                    <a:pt x="9032" y="898"/>
                  </a:cubicBezTo>
                  <a:lnTo>
                    <a:pt x="9032" y="1414"/>
                  </a:lnTo>
                  <a:cubicBezTo>
                    <a:pt x="9032" y="1549"/>
                    <a:pt x="8919" y="1662"/>
                    <a:pt x="8807" y="1662"/>
                  </a:cubicBezTo>
                  <a:lnTo>
                    <a:pt x="2823" y="1662"/>
                  </a:lnTo>
                  <a:lnTo>
                    <a:pt x="2823" y="672"/>
                  </a:lnTo>
                  <a:close/>
                  <a:moveTo>
                    <a:pt x="898" y="0"/>
                  </a:moveTo>
                  <a:cubicBezTo>
                    <a:pt x="403" y="0"/>
                    <a:pt x="0" y="404"/>
                    <a:pt x="0" y="898"/>
                  </a:cubicBezTo>
                  <a:lnTo>
                    <a:pt x="0" y="1414"/>
                  </a:lnTo>
                  <a:cubicBezTo>
                    <a:pt x="0" y="1930"/>
                    <a:pt x="403" y="2334"/>
                    <a:pt x="898" y="2334"/>
                  </a:cubicBezTo>
                  <a:lnTo>
                    <a:pt x="8807" y="2334"/>
                  </a:lnTo>
                  <a:cubicBezTo>
                    <a:pt x="9301" y="2334"/>
                    <a:pt x="9704" y="1930"/>
                    <a:pt x="9704" y="1414"/>
                  </a:cubicBezTo>
                  <a:lnTo>
                    <a:pt x="9704" y="898"/>
                  </a:lnTo>
                  <a:cubicBezTo>
                    <a:pt x="9704" y="404"/>
                    <a:pt x="9301" y="0"/>
                    <a:pt x="8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78"/>
          <p:cNvGrpSpPr/>
          <p:nvPr/>
        </p:nvGrpSpPr>
        <p:grpSpPr>
          <a:xfrm>
            <a:off x="3447274" y="1974000"/>
            <a:ext cx="328250" cy="340075"/>
            <a:chOff x="3431475" y="1974000"/>
            <a:chExt cx="328250" cy="340075"/>
          </a:xfrm>
        </p:grpSpPr>
        <p:sp>
          <p:nvSpPr>
            <p:cNvPr id="2225" name="Google Shape;2225;p78"/>
            <p:cNvSpPr/>
            <p:nvPr/>
          </p:nvSpPr>
          <p:spPr>
            <a:xfrm>
              <a:off x="3431475" y="1974000"/>
              <a:ext cx="58225" cy="58900"/>
            </a:xfrm>
            <a:custGeom>
              <a:avLst/>
              <a:gdLst/>
              <a:ahLst/>
              <a:cxnLst/>
              <a:rect l="l" t="t" r="r" b="b"/>
              <a:pathLst>
                <a:path w="2329" h="2356" extrusionOk="0">
                  <a:moveTo>
                    <a:pt x="1167" y="1"/>
                  </a:moveTo>
                  <a:cubicBezTo>
                    <a:pt x="517" y="1"/>
                    <a:pt x="1" y="538"/>
                    <a:pt x="1" y="1189"/>
                  </a:cubicBezTo>
                  <a:cubicBezTo>
                    <a:pt x="1" y="1818"/>
                    <a:pt x="517" y="2355"/>
                    <a:pt x="1167" y="2355"/>
                  </a:cubicBezTo>
                  <a:cubicBezTo>
                    <a:pt x="1818" y="2355"/>
                    <a:pt x="2328" y="1818"/>
                    <a:pt x="2328" y="1189"/>
                  </a:cubicBezTo>
                  <a:cubicBezTo>
                    <a:pt x="2328" y="538"/>
                    <a:pt x="1818"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8"/>
            <p:cNvSpPr/>
            <p:nvPr/>
          </p:nvSpPr>
          <p:spPr>
            <a:xfrm>
              <a:off x="3516025" y="1974000"/>
              <a:ext cx="243700" cy="58900"/>
            </a:xfrm>
            <a:custGeom>
              <a:avLst/>
              <a:gdLst/>
              <a:ahLst/>
              <a:cxnLst/>
              <a:rect l="l" t="t" r="r" b="b"/>
              <a:pathLst>
                <a:path w="9748" h="2356" extrusionOk="0">
                  <a:moveTo>
                    <a:pt x="920" y="1"/>
                  </a:moveTo>
                  <a:cubicBezTo>
                    <a:pt x="403" y="1"/>
                    <a:pt x="0" y="404"/>
                    <a:pt x="0" y="920"/>
                  </a:cubicBezTo>
                  <a:lnTo>
                    <a:pt x="0" y="1436"/>
                  </a:lnTo>
                  <a:cubicBezTo>
                    <a:pt x="0" y="1952"/>
                    <a:pt x="403" y="2355"/>
                    <a:pt x="920" y="2355"/>
                  </a:cubicBezTo>
                  <a:lnTo>
                    <a:pt x="8828" y="2355"/>
                  </a:lnTo>
                  <a:cubicBezTo>
                    <a:pt x="9344" y="2355"/>
                    <a:pt x="9747" y="1952"/>
                    <a:pt x="9747" y="1436"/>
                  </a:cubicBezTo>
                  <a:lnTo>
                    <a:pt x="9747" y="920"/>
                  </a:lnTo>
                  <a:cubicBezTo>
                    <a:pt x="9747" y="404"/>
                    <a:pt x="9344" y="1"/>
                    <a:pt x="8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8"/>
            <p:cNvSpPr/>
            <p:nvPr/>
          </p:nvSpPr>
          <p:spPr>
            <a:xfrm>
              <a:off x="3431475" y="2068100"/>
              <a:ext cx="58225" cy="58350"/>
            </a:xfrm>
            <a:custGeom>
              <a:avLst/>
              <a:gdLst/>
              <a:ahLst/>
              <a:cxnLst/>
              <a:rect l="l" t="t" r="r" b="b"/>
              <a:pathLst>
                <a:path w="2329" h="2334" extrusionOk="0">
                  <a:moveTo>
                    <a:pt x="1167" y="0"/>
                  </a:moveTo>
                  <a:cubicBezTo>
                    <a:pt x="517" y="0"/>
                    <a:pt x="1" y="516"/>
                    <a:pt x="1" y="1167"/>
                  </a:cubicBezTo>
                  <a:cubicBezTo>
                    <a:pt x="1" y="1817"/>
                    <a:pt x="517" y="2333"/>
                    <a:pt x="1167" y="2333"/>
                  </a:cubicBezTo>
                  <a:cubicBezTo>
                    <a:pt x="1818" y="2333"/>
                    <a:pt x="2328" y="1817"/>
                    <a:pt x="2328" y="1167"/>
                  </a:cubicBezTo>
                  <a:cubicBezTo>
                    <a:pt x="2328" y="516"/>
                    <a:pt x="1818"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8"/>
            <p:cNvSpPr/>
            <p:nvPr/>
          </p:nvSpPr>
          <p:spPr>
            <a:xfrm>
              <a:off x="3516025" y="2068100"/>
              <a:ext cx="243700" cy="58350"/>
            </a:xfrm>
            <a:custGeom>
              <a:avLst/>
              <a:gdLst/>
              <a:ahLst/>
              <a:cxnLst/>
              <a:rect l="l" t="t" r="r" b="b"/>
              <a:pathLst>
                <a:path w="9748" h="2334" extrusionOk="0">
                  <a:moveTo>
                    <a:pt x="920" y="0"/>
                  </a:moveTo>
                  <a:cubicBezTo>
                    <a:pt x="403" y="0"/>
                    <a:pt x="0" y="403"/>
                    <a:pt x="0" y="898"/>
                  </a:cubicBezTo>
                  <a:lnTo>
                    <a:pt x="0" y="1436"/>
                  </a:lnTo>
                  <a:cubicBezTo>
                    <a:pt x="0" y="1930"/>
                    <a:pt x="403" y="2333"/>
                    <a:pt x="920" y="2333"/>
                  </a:cubicBezTo>
                  <a:lnTo>
                    <a:pt x="8828" y="2333"/>
                  </a:lnTo>
                  <a:cubicBezTo>
                    <a:pt x="9344" y="2333"/>
                    <a:pt x="9747" y="1930"/>
                    <a:pt x="9747" y="1436"/>
                  </a:cubicBezTo>
                  <a:lnTo>
                    <a:pt x="9747" y="898"/>
                  </a:lnTo>
                  <a:cubicBezTo>
                    <a:pt x="9747" y="403"/>
                    <a:pt x="9344" y="0"/>
                    <a:pt x="8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8"/>
            <p:cNvSpPr/>
            <p:nvPr/>
          </p:nvSpPr>
          <p:spPr>
            <a:xfrm>
              <a:off x="3431475" y="2161625"/>
              <a:ext cx="58225" cy="58375"/>
            </a:xfrm>
            <a:custGeom>
              <a:avLst/>
              <a:gdLst/>
              <a:ahLst/>
              <a:cxnLst/>
              <a:rect l="l" t="t" r="r" b="b"/>
              <a:pathLst>
                <a:path w="2329" h="2335" extrusionOk="0">
                  <a:moveTo>
                    <a:pt x="1167" y="1"/>
                  </a:moveTo>
                  <a:cubicBezTo>
                    <a:pt x="517" y="1"/>
                    <a:pt x="1" y="517"/>
                    <a:pt x="1" y="1168"/>
                  </a:cubicBezTo>
                  <a:cubicBezTo>
                    <a:pt x="1" y="1818"/>
                    <a:pt x="517" y="2334"/>
                    <a:pt x="1167" y="2334"/>
                  </a:cubicBezTo>
                  <a:cubicBezTo>
                    <a:pt x="1818" y="2334"/>
                    <a:pt x="2328" y="1818"/>
                    <a:pt x="2328" y="1168"/>
                  </a:cubicBezTo>
                  <a:cubicBezTo>
                    <a:pt x="2328" y="517"/>
                    <a:pt x="1818"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8"/>
            <p:cNvSpPr/>
            <p:nvPr/>
          </p:nvSpPr>
          <p:spPr>
            <a:xfrm>
              <a:off x="3516025" y="2161625"/>
              <a:ext cx="243700" cy="58375"/>
            </a:xfrm>
            <a:custGeom>
              <a:avLst/>
              <a:gdLst/>
              <a:ahLst/>
              <a:cxnLst/>
              <a:rect l="l" t="t" r="r" b="b"/>
              <a:pathLst>
                <a:path w="9748" h="2335" extrusionOk="0">
                  <a:moveTo>
                    <a:pt x="920" y="1"/>
                  </a:moveTo>
                  <a:cubicBezTo>
                    <a:pt x="403" y="1"/>
                    <a:pt x="0" y="404"/>
                    <a:pt x="0" y="899"/>
                  </a:cubicBezTo>
                  <a:lnTo>
                    <a:pt x="0" y="1436"/>
                  </a:lnTo>
                  <a:cubicBezTo>
                    <a:pt x="0" y="1931"/>
                    <a:pt x="403" y="2334"/>
                    <a:pt x="920" y="2334"/>
                  </a:cubicBezTo>
                  <a:lnTo>
                    <a:pt x="8828" y="2334"/>
                  </a:lnTo>
                  <a:cubicBezTo>
                    <a:pt x="9344" y="2334"/>
                    <a:pt x="9747" y="1931"/>
                    <a:pt x="9747" y="1436"/>
                  </a:cubicBezTo>
                  <a:lnTo>
                    <a:pt x="9747" y="899"/>
                  </a:lnTo>
                  <a:cubicBezTo>
                    <a:pt x="9747" y="404"/>
                    <a:pt x="9344" y="1"/>
                    <a:pt x="8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8"/>
            <p:cNvSpPr/>
            <p:nvPr/>
          </p:nvSpPr>
          <p:spPr>
            <a:xfrm>
              <a:off x="3431475" y="2255175"/>
              <a:ext cx="58225" cy="58900"/>
            </a:xfrm>
            <a:custGeom>
              <a:avLst/>
              <a:gdLst/>
              <a:ahLst/>
              <a:cxnLst/>
              <a:rect l="l" t="t" r="r" b="b"/>
              <a:pathLst>
                <a:path w="2329" h="2356" extrusionOk="0">
                  <a:moveTo>
                    <a:pt x="1167" y="1"/>
                  </a:moveTo>
                  <a:cubicBezTo>
                    <a:pt x="517" y="1"/>
                    <a:pt x="1" y="538"/>
                    <a:pt x="1" y="1189"/>
                  </a:cubicBezTo>
                  <a:cubicBezTo>
                    <a:pt x="1" y="1818"/>
                    <a:pt x="517" y="2356"/>
                    <a:pt x="1167" y="2356"/>
                  </a:cubicBezTo>
                  <a:cubicBezTo>
                    <a:pt x="1818" y="2356"/>
                    <a:pt x="2328" y="1818"/>
                    <a:pt x="2328" y="1189"/>
                  </a:cubicBezTo>
                  <a:cubicBezTo>
                    <a:pt x="2328" y="538"/>
                    <a:pt x="1818"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8"/>
            <p:cNvSpPr/>
            <p:nvPr/>
          </p:nvSpPr>
          <p:spPr>
            <a:xfrm>
              <a:off x="3516025" y="2255175"/>
              <a:ext cx="243700" cy="58900"/>
            </a:xfrm>
            <a:custGeom>
              <a:avLst/>
              <a:gdLst/>
              <a:ahLst/>
              <a:cxnLst/>
              <a:rect l="l" t="t" r="r" b="b"/>
              <a:pathLst>
                <a:path w="9748" h="2356" extrusionOk="0">
                  <a:moveTo>
                    <a:pt x="920" y="1"/>
                  </a:moveTo>
                  <a:cubicBezTo>
                    <a:pt x="403" y="1"/>
                    <a:pt x="0" y="404"/>
                    <a:pt x="0" y="920"/>
                  </a:cubicBezTo>
                  <a:lnTo>
                    <a:pt x="0" y="1436"/>
                  </a:lnTo>
                  <a:cubicBezTo>
                    <a:pt x="0" y="1952"/>
                    <a:pt x="403" y="2356"/>
                    <a:pt x="920" y="2356"/>
                  </a:cubicBezTo>
                  <a:lnTo>
                    <a:pt x="8828" y="2356"/>
                  </a:lnTo>
                  <a:cubicBezTo>
                    <a:pt x="9344" y="2356"/>
                    <a:pt x="9747" y="1952"/>
                    <a:pt x="9747" y="1436"/>
                  </a:cubicBezTo>
                  <a:lnTo>
                    <a:pt x="9747" y="920"/>
                  </a:lnTo>
                  <a:cubicBezTo>
                    <a:pt x="9747" y="404"/>
                    <a:pt x="9344" y="1"/>
                    <a:pt x="8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78"/>
          <p:cNvGrpSpPr/>
          <p:nvPr/>
        </p:nvGrpSpPr>
        <p:grpSpPr>
          <a:xfrm>
            <a:off x="2990603" y="2000350"/>
            <a:ext cx="340625" cy="313725"/>
            <a:chOff x="3025425" y="2000350"/>
            <a:chExt cx="340625" cy="313725"/>
          </a:xfrm>
        </p:grpSpPr>
        <p:sp>
          <p:nvSpPr>
            <p:cNvPr id="2234" name="Google Shape;2234;p78"/>
            <p:cNvSpPr/>
            <p:nvPr/>
          </p:nvSpPr>
          <p:spPr>
            <a:xfrm>
              <a:off x="3058500" y="2065400"/>
              <a:ext cx="280650" cy="206600"/>
            </a:xfrm>
            <a:custGeom>
              <a:avLst/>
              <a:gdLst/>
              <a:ahLst/>
              <a:cxnLst/>
              <a:rect l="l" t="t" r="r" b="b"/>
              <a:pathLst>
                <a:path w="11226" h="8264" extrusionOk="0">
                  <a:moveTo>
                    <a:pt x="5624" y="1"/>
                  </a:moveTo>
                  <a:lnTo>
                    <a:pt x="5624" y="404"/>
                  </a:lnTo>
                  <a:cubicBezTo>
                    <a:pt x="5624" y="581"/>
                    <a:pt x="5581" y="759"/>
                    <a:pt x="5533" y="915"/>
                  </a:cubicBezTo>
                  <a:lnTo>
                    <a:pt x="10237" y="915"/>
                  </a:lnTo>
                  <a:cubicBezTo>
                    <a:pt x="10285" y="915"/>
                    <a:pt x="10307" y="963"/>
                    <a:pt x="10307" y="1006"/>
                  </a:cubicBezTo>
                  <a:lnTo>
                    <a:pt x="10307" y="7259"/>
                  </a:lnTo>
                  <a:cubicBezTo>
                    <a:pt x="10307" y="7302"/>
                    <a:pt x="10285" y="7345"/>
                    <a:pt x="10237" y="7345"/>
                  </a:cubicBezTo>
                  <a:lnTo>
                    <a:pt x="1011" y="7345"/>
                  </a:lnTo>
                  <a:cubicBezTo>
                    <a:pt x="963" y="7345"/>
                    <a:pt x="920" y="7302"/>
                    <a:pt x="920" y="7259"/>
                  </a:cubicBezTo>
                  <a:lnTo>
                    <a:pt x="920" y="1855"/>
                  </a:lnTo>
                  <a:lnTo>
                    <a:pt x="0" y="1855"/>
                  </a:lnTo>
                  <a:lnTo>
                    <a:pt x="0" y="7259"/>
                  </a:lnTo>
                  <a:cubicBezTo>
                    <a:pt x="0" y="7818"/>
                    <a:pt x="447" y="8264"/>
                    <a:pt x="1011" y="8264"/>
                  </a:cubicBezTo>
                  <a:lnTo>
                    <a:pt x="10237" y="8264"/>
                  </a:lnTo>
                  <a:cubicBezTo>
                    <a:pt x="10774" y="8264"/>
                    <a:pt x="11226" y="7818"/>
                    <a:pt x="11226" y="7259"/>
                  </a:cubicBezTo>
                  <a:lnTo>
                    <a:pt x="11226" y="1006"/>
                  </a:lnTo>
                  <a:cubicBezTo>
                    <a:pt x="11226" y="447"/>
                    <a:pt x="10774" y="1"/>
                    <a:pt x="10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8"/>
            <p:cNvSpPr/>
            <p:nvPr/>
          </p:nvSpPr>
          <p:spPr>
            <a:xfrm>
              <a:off x="3031625" y="2281000"/>
              <a:ext cx="334425" cy="33075"/>
            </a:xfrm>
            <a:custGeom>
              <a:avLst/>
              <a:gdLst/>
              <a:ahLst/>
              <a:cxnLst/>
              <a:rect l="l" t="t" r="r" b="b"/>
              <a:pathLst>
                <a:path w="13377" h="1323" extrusionOk="0">
                  <a:moveTo>
                    <a:pt x="382" y="0"/>
                  </a:moveTo>
                  <a:cubicBezTo>
                    <a:pt x="177" y="0"/>
                    <a:pt x="0" y="178"/>
                    <a:pt x="0" y="382"/>
                  </a:cubicBezTo>
                  <a:cubicBezTo>
                    <a:pt x="0" y="893"/>
                    <a:pt x="425" y="1323"/>
                    <a:pt x="962" y="1323"/>
                  </a:cubicBezTo>
                  <a:lnTo>
                    <a:pt x="12435" y="1323"/>
                  </a:lnTo>
                  <a:cubicBezTo>
                    <a:pt x="12946" y="1323"/>
                    <a:pt x="13376" y="893"/>
                    <a:pt x="13376" y="382"/>
                  </a:cubicBezTo>
                  <a:cubicBezTo>
                    <a:pt x="13376" y="178"/>
                    <a:pt x="13215" y="0"/>
                    <a:pt x="130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8"/>
            <p:cNvSpPr/>
            <p:nvPr/>
          </p:nvSpPr>
          <p:spPr>
            <a:xfrm>
              <a:off x="3025425" y="2000350"/>
              <a:ext cx="150700" cy="126100"/>
            </a:xfrm>
            <a:custGeom>
              <a:avLst/>
              <a:gdLst/>
              <a:ahLst/>
              <a:cxnLst/>
              <a:rect l="l" t="t" r="r" b="b"/>
              <a:pathLst>
                <a:path w="6028" h="5044" extrusionOk="0">
                  <a:moveTo>
                    <a:pt x="2286" y="1146"/>
                  </a:moveTo>
                  <a:cubicBezTo>
                    <a:pt x="2399" y="1146"/>
                    <a:pt x="2490" y="1232"/>
                    <a:pt x="2490" y="1323"/>
                  </a:cubicBezTo>
                  <a:cubicBezTo>
                    <a:pt x="2490" y="1436"/>
                    <a:pt x="2399" y="1527"/>
                    <a:pt x="2286" y="1527"/>
                  </a:cubicBezTo>
                  <a:lnTo>
                    <a:pt x="1054" y="1527"/>
                  </a:lnTo>
                  <a:cubicBezTo>
                    <a:pt x="942" y="1527"/>
                    <a:pt x="856" y="1436"/>
                    <a:pt x="856" y="1323"/>
                  </a:cubicBezTo>
                  <a:cubicBezTo>
                    <a:pt x="856" y="1232"/>
                    <a:pt x="942" y="1146"/>
                    <a:pt x="1054" y="1146"/>
                  </a:cubicBezTo>
                  <a:close/>
                  <a:moveTo>
                    <a:pt x="3495" y="1995"/>
                  </a:moveTo>
                  <a:cubicBezTo>
                    <a:pt x="3608" y="1995"/>
                    <a:pt x="3700" y="2086"/>
                    <a:pt x="3700" y="2172"/>
                  </a:cubicBezTo>
                  <a:cubicBezTo>
                    <a:pt x="3700" y="2285"/>
                    <a:pt x="3608" y="2377"/>
                    <a:pt x="3495" y="2377"/>
                  </a:cubicBezTo>
                  <a:lnTo>
                    <a:pt x="1054" y="2377"/>
                  </a:lnTo>
                  <a:cubicBezTo>
                    <a:pt x="942" y="2377"/>
                    <a:pt x="856" y="2285"/>
                    <a:pt x="856" y="2172"/>
                  </a:cubicBezTo>
                  <a:cubicBezTo>
                    <a:pt x="856" y="2086"/>
                    <a:pt x="942" y="1995"/>
                    <a:pt x="1054" y="1995"/>
                  </a:cubicBezTo>
                  <a:close/>
                  <a:moveTo>
                    <a:pt x="517" y="0"/>
                  </a:moveTo>
                  <a:cubicBezTo>
                    <a:pt x="227" y="0"/>
                    <a:pt x="1" y="248"/>
                    <a:pt x="1" y="538"/>
                  </a:cubicBezTo>
                  <a:lnTo>
                    <a:pt x="1" y="3006"/>
                  </a:lnTo>
                  <a:cubicBezTo>
                    <a:pt x="1" y="3296"/>
                    <a:pt x="227" y="3543"/>
                    <a:pt x="517" y="3543"/>
                  </a:cubicBezTo>
                  <a:lnTo>
                    <a:pt x="3205" y="3543"/>
                  </a:lnTo>
                  <a:lnTo>
                    <a:pt x="4549" y="4995"/>
                  </a:lnTo>
                  <a:cubicBezTo>
                    <a:pt x="4571" y="5022"/>
                    <a:pt x="4592" y="5043"/>
                    <a:pt x="4640" y="5043"/>
                  </a:cubicBezTo>
                  <a:cubicBezTo>
                    <a:pt x="4640" y="5043"/>
                    <a:pt x="4662" y="5043"/>
                    <a:pt x="4662" y="5022"/>
                  </a:cubicBezTo>
                  <a:cubicBezTo>
                    <a:pt x="4705" y="5022"/>
                    <a:pt x="4726" y="4973"/>
                    <a:pt x="4726" y="4930"/>
                  </a:cubicBezTo>
                  <a:lnTo>
                    <a:pt x="4726" y="3543"/>
                  </a:lnTo>
                  <a:lnTo>
                    <a:pt x="5490" y="3543"/>
                  </a:lnTo>
                  <a:cubicBezTo>
                    <a:pt x="5780" y="3543"/>
                    <a:pt x="6028" y="3296"/>
                    <a:pt x="6028" y="3006"/>
                  </a:cubicBezTo>
                  <a:lnTo>
                    <a:pt x="6028" y="538"/>
                  </a:lnTo>
                  <a:cubicBezTo>
                    <a:pt x="6028" y="248"/>
                    <a:pt x="5780" y="0"/>
                    <a:pt x="5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 name="Google Shape;2237;p78"/>
          <p:cNvGrpSpPr/>
          <p:nvPr/>
        </p:nvGrpSpPr>
        <p:grpSpPr>
          <a:xfrm>
            <a:off x="2553007" y="1993100"/>
            <a:ext cx="321550" cy="320975"/>
            <a:chOff x="2635100" y="1993100"/>
            <a:chExt cx="321550" cy="320975"/>
          </a:xfrm>
        </p:grpSpPr>
        <p:sp>
          <p:nvSpPr>
            <p:cNvPr id="2238" name="Google Shape;2238;p78"/>
            <p:cNvSpPr/>
            <p:nvPr/>
          </p:nvSpPr>
          <p:spPr>
            <a:xfrm>
              <a:off x="2726375" y="1993100"/>
              <a:ext cx="211725" cy="156875"/>
            </a:xfrm>
            <a:custGeom>
              <a:avLst/>
              <a:gdLst/>
              <a:ahLst/>
              <a:cxnLst/>
              <a:rect l="l" t="t" r="r" b="b"/>
              <a:pathLst>
                <a:path w="8469" h="6275" extrusionOk="0">
                  <a:moveTo>
                    <a:pt x="828" y="0"/>
                  </a:moveTo>
                  <a:cubicBezTo>
                    <a:pt x="361" y="0"/>
                    <a:pt x="0" y="360"/>
                    <a:pt x="0" y="828"/>
                  </a:cubicBezTo>
                  <a:lnTo>
                    <a:pt x="0" y="2264"/>
                  </a:lnTo>
                  <a:lnTo>
                    <a:pt x="855" y="2264"/>
                  </a:lnTo>
                  <a:lnTo>
                    <a:pt x="855" y="850"/>
                  </a:lnTo>
                  <a:lnTo>
                    <a:pt x="7619" y="850"/>
                  </a:lnTo>
                  <a:lnTo>
                    <a:pt x="7619" y="5419"/>
                  </a:lnTo>
                  <a:lnTo>
                    <a:pt x="3898" y="5419"/>
                  </a:lnTo>
                  <a:lnTo>
                    <a:pt x="3898" y="6274"/>
                  </a:lnTo>
                  <a:lnTo>
                    <a:pt x="7640" y="6274"/>
                  </a:lnTo>
                  <a:cubicBezTo>
                    <a:pt x="8113" y="6274"/>
                    <a:pt x="8468" y="5914"/>
                    <a:pt x="8468" y="5468"/>
                  </a:cubicBezTo>
                  <a:lnTo>
                    <a:pt x="8468" y="828"/>
                  </a:lnTo>
                  <a:cubicBezTo>
                    <a:pt x="8468" y="360"/>
                    <a:pt x="8113" y="0"/>
                    <a:pt x="76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8"/>
            <p:cNvSpPr/>
            <p:nvPr/>
          </p:nvSpPr>
          <p:spPr>
            <a:xfrm>
              <a:off x="2823825" y="2156675"/>
              <a:ext cx="131600" cy="24075"/>
            </a:xfrm>
            <a:custGeom>
              <a:avLst/>
              <a:gdLst/>
              <a:ahLst/>
              <a:cxnLst/>
              <a:rect l="l" t="t" r="r" b="b"/>
              <a:pathLst>
                <a:path w="5264" h="963" extrusionOk="0">
                  <a:moveTo>
                    <a:pt x="0" y="0"/>
                  </a:moveTo>
                  <a:lnTo>
                    <a:pt x="0" y="962"/>
                  </a:lnTo>
                  <a:lnTo>
                    <a:pt x="4570" y="962"/>
                  </a:lnTo>
                  <a:cubicBezTo>
                    <a:pt x="4973" y="962"/>
                    <a:pt x="5264" y="651"/>
                    <a:pt x="5264" y="269"/>
                  </a:cubicBezTo>
                  <a:cubicBezTo>
                    <a:pt x="5264" y="113"/>
                    <a:pt x="5156" y="0"/>
                    <a:pt x="50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8"/>
            <p:cNvSpPr/>
            <p:nvPr/>
          </p:nvSpPr>
          <p:spPr>
            <a:xfrm>
              <a:off x="2689400" y="2065400"/>
              <a:ext cx="118175" cy="155125"/>
            </a:xfrm>
            <a:custGeom>
              <a:avLst/>
              <a:gdLst/>
              <a:ahLst/>
              <a:cxnLst/>
              <a:rect l="l" t="t" r="r" b="b"/>
              <a:pathLst>
                <a:path w="4727" h="6205" extrusionOk="0">
                  <a:moveTo>
                    <a:pt x="2356" y="5264"/>
                  </a:moveTo>
                  <a:cubicBezTo>
                    <a:pt x="2512" y="5264"/>
                    <a:pt x="2646" y="5398"/>
                    <a:pt x="2646" y="5533"/>
                  </a:cubicBezTo>
                  <a:cubicBezTo>
                    <a:pt x="2646" y="5689"/>
                    <a:pt x="2512" y="5823"/>
                    <a:pt x="2356" y="5823"/>
                  </a:cubicBezTo>
                  <a:cubicBezTo>
                    <a:pt x="2200" y="5823"/>
                    <a:pt x="2087" y="5689"/>
                    <a:pt x="2087" y="5533"/>
                  </a:cubicBezTo>
                  <a:cubicBezTo>
                    <a:pt x="2087" y="5398"/>
                    <a:pt x="2200" y="5264"/>
                    <a:pt x="2356" y="5264"/>
                  </a:cubicBezTo>
                  <a:close/>
                  <a:moveTo>
                    <a:pt x="877" y="1"/>
                  </a:moveTo>
                  <a:cubicBezTo>
                    <a:pt x="383" y="1"/>
                    <a:pt x="1" y="404"/>
                    <a:pt x="1" y="893"/>
                  </a:cubicBezTo>
                  <a:lnTo>
                    <a:pt x="1" y="2103"/>
                  </a:lnTo>
                  <a:lnTo>
                    <a:pt x="404" y="2103"/>
                  </a:lnTo>
                  <a:cubicBezTo>
                    <a:pt x="560" y="2103"/>
                    <a:pt x="721" y="2151"/>
                    <a:pt x="877" y="2216"/>
                  </a:cubicBezTo>
                  <a:lnTo>
                    <a:pt x="877" y="871"/>
                  </a:lnTo>
                  <a:lnTo>
                    <a:pt x="3877" y="893"/>
                  </a:lnTo>
                  <a:lnTo>
                    <a:pt x="3877" y="5017"/>
                  </a:lnTo>
                  <a:lnTo>
                    <a:pt x="1479" y="5017"/>
                  </a:lnTo>
                  <a:lnTo>
                    <a:pt x="1479" y="6205"/>
                  </a:lnTo>
                  <a:lnTo>
                    <a:pt x="3834" y="6205"/>
                  </a:lnTo>
                  <a:cubicBezTo>
                    <a:pt x="4324" y="6205"/>
                    <a:pt x="4727" y="5823"/>
                    <a:pt x="4727" y="5328"/>
                  </a:cubicBezTo>
                  <a:lnTo>
                    <a:pt x="4727" y="893"/>
                  </a:lnTo>
                  <a:cubicBezTo>
                    <a:pt x="4727" y="404"/>
                    <a:pt x="4324" y="1"/>
                    <a:pt x="3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8"/>
            <p:cNvSpPr/>
            <p:nvPr/>
          </p:nvSpPr>
          <p:spPr>
            <a:xfrm>
              <a:off x="2635100" y="2131400"/>
              <a:ext cx="77850" cy="123800"/>
            </a:xfrm>
            <a:custGeom>
              <a:avLst/>
              <a:gdLst/>
              <a:ahLst/>
              <a:cxnLst/>
              <a:rect l="l" t="t" r="r" b="b"/>
              <a:pathLst>
                <a:path w="3114" h="4952" extrusionOk="0">
                  <a:moveTo>
                    <a:pt x="2463" y="629"/>
                  </a:moveTo>
                  <a:lnTo>
                    <a:pt x="2463" y="4124"/>
                  </a:lnTo>
                  <a:lnTo>
                    <a:pt x="630" y="4124"/>
                  </a:lnTo>
                  <a:lnTo>
                    <a:pt x="630" y="629"/>
                  </a:lnTo>
                  <a:close/>
                  <a:moveTo>
                    <a:pt x="1522" y="4301"/>
                  </a:moveTo>
                  <a:cubicBezTo>
                    <a:pt x="1635" y="4301"/>
                    <a:pt x="1748" y="4393"/>
                    <a:pt x="1748" y="4527"/>
                  </a:cubicBezTo>
                  <a:cubicBezTo>
                    <a:pt x="1748" y="4662"/>
                    <a:pt x="1635" y="4753"/>
                    <a:pt x="1522" y="4753"/>
                  </a:cubicBezTo>
                  <a:cubicBezTo>
                    <a:pt x="1388" y="4753"/>
                    <a:pt x="1281" y="4662"/>
                    <a:pt x="1281" y="4527"/>
                  </a:cubicBezTo>
                  <a:cubicBezTo>
                    <a:pt x="1281" y="4393"/>
                    <a:pt x="1388" y="4301"/>
                    <a:pt x="1522" y="4301"/>
                  </a:cubicBezTo>
                  <a:close/>
                  <a:moveTo>
                    <a:pt x="517" y="0"/>
                  </a:moveTo>
                  <a:cubicBezTo>
                    <a:pt x="227" y="0"/>
                    <a:pt x="1" y="226"/>
                    <a:pt x="1" y="538"/>
                  </a:cubicBezTo>
                  <a:lnTo>
                    <a:pt x="1" y="4414"/>
                  </a:lnTo>
                  <a:cubicBezTo>
                    <a:pt x="1" y="4705"/>
                    <a:pt x="227" y="4952"/>
                    <a:pt x="517" y="4952"/>
                  </a:cubicBezTo>
                  <a:lnTo>
                    <a:pt x="2576" y="4952"/>
                  </a:lnTo>
                  <a:cubicBezTo>
                    <a:pt x="2867" y="4952"/>
                    <a:pt x="3114" y="4705"/>
                    <a:pt x="3114" y="4414"/>
                  </a:cubicBezTo>
                  <a:lnTo>
                    <a:pt x="3114" y="538"/>
                  </a:lnTo>
                  <a:cubicBezTo>
                    <a:pt x="3114" y="226"/>
                    <a:pt x="2867" y="0"/>
                    <a:pt x="2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8"/>
            <p:cNvSpPr/>
            <p:nvPr/>
          </p:nvSpPr>
          <p:spPr>
            <a:xfrm>
              <a:off x="2635100" y="2273725"/>
              <a:ext cx="321550" cy="40350"/>
            </a:xfrm>
            <a:custGeom>
              <a:avLst/>
              <a:gdLst/>
              <a:ahLst/>
              <a:cxnLst/>
              <a:rect l="l" t="t" r="r" b="b"/>
              <a:pathLst>
                <a:path w="12862" h="1614" extrusionOk="0">
                  <a:moveTo>
                    <a:pt x="227" y="1"/>
                  </a:moveTo>
                  <a:cubicBezTo>
                    <a:pt x="92" y="1"/>
                    <a:pt x="1" y="87"/>
                    <a:pt x="1" y="221"/>
                  </a:cubicBezTo>
                  <a:lnTo>
                    <a:pt x="1" y="1366"/>
                  </a:lnTo>
                  <a:cubicBezTo>
                    <a:pt x="1" y="1501"/>
                    <a:pt x="92" y="1614"/>
                    <a:pt x="227" y="1614"/>
                  </a:cubicBezTo>
                  <a:lnTo>
                    <a:pt x="12614" y="1614"/>
                  </a:lnTo>
                  <a:cubicBezTo>
                    <a:pt x="12748" y="1614"/>
                    <a:pt x="12861" y="1501"/>
                    <a:pt x="12861" y="1366"/>
                  </a:cubicBezTo>
                  <a:lnTo>
                    <a:pt x="12861" y="221"/>
                  </a:lnTo>
                  <a:cubicBezTo>
                    <a:pt x="12861" y="87"/>
                    <a:pt x="12748" y="1"/>
                    <a:pt x="12614" y="1"/>
                  </a:cubicBezTo>
                  <a:lnTo>
                    <a:pt x="11829" y="1"/>
                  </a:lnTo>
                  <a:lnTo>
                    <a:pt x="11829" y="377"/>
                  </a:lnTo>
                  <a:cubicBezTo>
                    <a:pt x="11829" y="490"/>
                    <a:pt x="11737" y="581"/>
                    <a:pt x="11603" y="581"/>
                  </a:cubicBezTo>
                  <a:cubicBezTo>
                    <a:pt x="11495" y="581"/>
                    <a:pt x="11404" y="490"/>
                    <a:pt x="11404" y="377"/>
                  </a:cubicBezTo>
                  <a:lnTo>
                    <a:pt x="11404" y="1"/>
                  </a:lnTo>
                  <a:lnTo>
                    <a:pt x="10979" y="1"/>
                  </a:lnTo>
                  <a:lnTo>
                    <a:pt x="10979" y="377"/>
                  </a:lnTo>
                  <a:cubicBezTo>
                    <a:pt x="10979" y="490"/>
                    <a:pt x="10866" y="581"/>
                    <a:pt x="10754" y="581"/>
                  </a:cubicBezTo>
                  <a:cubicBezTo>
                    <a:pt x="10641" y="581"/>
                    <a:pt x="10528" y="490"/>
                    <a:pt x="10528" y="377"/>
                  </a:cubicBezTo>
                  <a:lnTo>
                    <a:pt x="10528" y="1"/>
                  </a:lnTo>
                  <a:lnTo>
                    <a:pt x="10103" y="1"/>
                  </a:lnTo>
                  <a:lnTo>
                    <a:pt x="10103" y="377"/>
                  </a:lnTo>
                  <a:cubicBezTo>
                    <a:pt x="10103" y="490"/>
                    <a:pt x="10017" y="581"/>
                    <a:pt x="9904" y="581"/>
                  </a:cubicBezTo>
                  <a:cubicBezTo>
                    <a:pt x="9770" y="581"/>
                    <a:pt x="9678" y="490"/>
                    <a:pt x="9678" y="377"/>
                  </a:cubicBezTo>
                  <a:lnTo>
                    <a:pt x="9678" y="1"/>
                  </a:lnTo>
                  <a:lnTo>
                    <a:pt x="9254" y="1"/>
                  </a:lnTo>
                  <a:lnTo>
                    <a:pt x="9254" y="377"/>
                  </a:lnTo>
                  <a:cubicBezTo>
                    <a:pt x="9254" y="490"/>
                    <a:pt x="9162" y="581"/>
                    <a:pt x="9028" y="581"/>
                  </a:cubicBezTo>
                  <a:cubicBezTo>
                    <a:pt x="8915" y="581"/>
                    <a:pt x="8829" y="490"/>
                    <a:pt x="8829" y="377"/>
                  </a:cubicBezTo>
                  <a:lnTo>
                    <a:pt x="8829" y="1"/>
                  </a:lnTo>
                  <a:lnTo>
                    <a:pt x="8404" y="1"/>
                  </a:lnTo>
                  <a:lnTo>
                    <a:pt x="8404" y="377"/>
                  </a:lnTo>
                  <a:cubicBezTo>
                    <a:pt x="8404" y="490"/>
                    <a:pt x="8291" y="581"/>
                    <a:pt x="8178" y="581"/>
                  </a:cubicBezTo>
                  <a:cubicBezTo>
                    <a:pt x="8065" y="581"/>
                    <a:pt x="7953" y="490"/>
                    <a:pt x="7953" y="377"/>
                  </a:cubicBezTo>
                  <a:lnTo>
                    <a:pt x="7953" y="1"/>
                  </a:lnTo>
                  <a:lnTo>
                    <a:pt x="7528" y="1"/>
                  </a:lnTo>
                  <a:lnTo>
                    <a:pt x="7528" y="377"/>
                  </a:lnTo>
                  <a:cubicBezTo>
                    <a:pt x="7528" y="490"/>
                    <a:pt x="7436" y="581"/>
                    <a:pt x="7329" y="581"/>
                  </a:cubicBezTo>
                  <a:cubicBezTo>
                    <a:pt x="7194" y="581"/>
                    <a:pt x="7103" y="490"/>
                    <a:pt x="7103" y="377"/>
                  </a:cubicBezTo>
                  <a:lnTo>
                    <a:pt x="7103" y="1"/>
                  </a:lnTo>
                  <a:lnTo>
                    <a:pt x="6678" y="1"/>
                  </a:lnTo>
                  <a:lnTo>
                    <a:pt x="6678" y="377"/>
                  </a:lnTo>
                  <a:cubicBezTo>
                    <a:pt x="6678" y="490"/>
                    <a:pt x="6587" y="581"/>
                    <a:pt x="6453" y="581"/>
                  </a:cubicBezTo>
                  <a:cubicBezTo>
                    <a:pt x="6340" y="581"/>
                    <a:pt x="6254" y="490"/>
                    <a:pt x="6254" y="377"/>
                  </a:cubicBezTo>
                  <a:lnTo>
                    <a:pt x="6254" y="1"/>
                  </a:lnTo>
                  <a:lnTo>
                    <a:pt x="5802" y="1"/>
                  </a:lnTo>
                  <a:lnTo>
                    <a:pt x="5802" y="377"/>
                  </a:lnTo>
                  <a:cubicBezTo>
                    <a:pt x="5802" y="490"/>
                    <a:pt x="5716" y="581"/>
                    <a:pt x="5603" y="581"/>
                  </a:cubicBezTo>
                  <a:cubicBezTo>
                    <a:pt x="5490" y="581"/>
                    <a:pt x="5377" y="490"/>
                    <a:pt x="5377" y="377"/>
                  </a:cubicBezTo>
                  <a:lnTo>
                    <a:pt x="5377" y="1"/>
                  </a:lnTo>
                  <a:lnTo>
                    <a:pt x="4953" y="1"/>
                  </a:lnTo>
                  <a:lnTo>
                    <a:pt x="4953" y="377"/>
                  </a:lnTo>
                  <a:cubicBezTo>
                    <a:pt x="4953" y="490"/>
                    <a:pt x="4861" y="581"/>
                    <a:pt x="4748" y="581"/>
                  </a:cubicBezTo>
                  <a:cubicBezTo>
                    <a:pt x="4614" y="581"/>
                    <a:pt x="4528" y="490"/>
                    <a:pt x="4528" y="377"/>
                  </a:cubicBezTo>
                  <a:lnTo>
                    <a:pt x="4528" y="1"/>
                  </a:lnTo>
                  <a:lnTo>
                    <a:pt x="4103" y="1"/>
                  </a:lnTo>
                  <a:lnTo>
                    <a:pt x="4103" y="377"/>
                  </a:lnTo>
                  <a:cubicBezTo>
                    <a:pt x="4103" y="490"/>
                    <a:pt x="4012" y="581"/>
                    <a:pt x="3877" y="581"/>
                  </a:cubicBezTo>
                  <a:cubicBezTo>
                    <a:pt x="3764" y="581"/>
                    <a:pt x="3673" y="490"/>
                    <a:pt x="3673" y="377"/>
                  </a:cubicBezTo>
                  <a:lnTo>
                    <a:pt x="3673" y="1"/>
                  </a:lnTo>
                  <a:lnTo>
                    <a:pt x="3227" y="1"/>
                  </a:lnTo>
                  <a:lnTo>
                    <a:pt x="3227" y="377"/>
                  </a:lnTo>
                  <a:cubicBezTo>
                    <a:pt x="3227" y="490"/>
                    <a:pt x="3135" y="581"/>
                    <a:pt x="3028" y="581"/>
                  </a:cubicBezTo>
                  <a:cubicBezTo>
                    <a:pt x="2915" y="581"/>
                    <a:pt x="2802" y="490"/>
                    <a:pt x="2802" y="377"/>
                  </a:cubicBezTo>
                  <a:lnTo>
                    <a:pt x="2802" y="1"/>
                  </a:lnTo>
                  <a:lnTo>
                    <a:pt x="2377" y="1"/>
                  </a:lnTo>
                  <a:lnTo>
                    <a:pt x="2377" y="377"/>
                  </a:lnTo>
                  <a:cubicBezTo>
                    <a:pt x="2377" y="490"/>
                    <a:pt x="2286" y="581"/>
                    <a:pt x="2173" y="581"/>
                  </a:cubicBezTo>
                  <a:cubicBezTo>
                    <a:pt x="2039" y="581"/>
                    <a:pt x="1953" y="490"/>
                    <a:pt x="1953" y="377"/>
                  </a:cubicBezTo>
                  <a:lnTo>
                    <a:pt x="1953" y="1"/>
                  </a:lnTo>
                  <a:lnTo>
                    <a:pt x="1522" y="1"/>
                  </a:lnTo>
                  <a:lnTo>
                    <a:pt x="1522" y="377"/>
                  </a:lnTo>
                  <a:cubicBezTo>
                    <a:pt x="1522" y="490"/>
                    <a:pt x="1415" y="581"/>
                    <a:pt x="1302" y="581"/>
                  </a:cubicBezTo>
                  <a:cubicBezTo>
                    <a:pt x="1189" y="581"/>
                    <a:pt x="1098" y="490"/>
                    <a:pt x="1098" y="377"/>
                  </a:cubicBezTo>
                  <a:lnTo>
                    <a:pt x="10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3" name="Google Shape;2243;p78"/>
          <p:cNvGrpSpPr/>
          <p:nvPr/>
        </p:nvGrpSpPr>
        <p:grpSpPr>
          <a:xfrm>
            <a:off x="2104812" y="2101150"/>
            <a:ext cx="332150" cy="212925"/>
            <a:chOff x="2229600" y="2101150"/>
            <a:chExt cx="332150" cy="212925"/>
          </a:xfrm>
        </p:grpSpPr>
        <p:sp>
          <p:nvSpPr>
            <p:cNvPr id="2244" name="Google Shape;2244;p78"/>
            <p:cNvSpPr/>
            <p:nvPr/>
          </p:nvSpPr>
          <p:spPr>
            <a:xfrm>
              <a:off x="2322625" y="2101150"/>
              <a:ext cx="146250" cy="212925"/>
            </a:xfrm>
            <a:custGeom>
              <a:avLst/>
              <a:gdLst/>
              <a:ahLst/>
              <a:cxnLst/>
              <a:rect l="l" t="t" r="r" b="b"/>
              <a:pathLst>
                <a:path w="5850" h="8517" extrusionOk="0">
                  <a:moveTo>
                    <a:pt x="4817" y="855"/>
                  </a:moveTo>
                  <a:cubicBezTo>
                    <a:pt x="4930" y="855"/>
                    <a:pt x="4995" y="920"/>
                    <a:pt x="4995" y="1011"/>
                  </a:cubicBezTo>
                  <a:lnTo>
                    <a:pt x="4995" y="6656"/>
                  </a:lnTo>
                  <a:cubicBezTo>
                    <a:pt x="4995" y="6742"/>
                    <a:pt x="4930" y="6834"/>
                    <a:pt x="4817" y="6834"/>
                  </a:cubicBezTo>
                  <a:lnTo>
                    <a:pt x="1011" y="6834"/>
                  </a:lnTo>
                  <a:cubicBezTo>
                    <a:pt x="919" y="6834"/>
                    <a:pt x="850" y="6742"/>
                    <a:pt x="850" y="6656"/>
                  </a:cubicBezTo>
                  <a:lnTo>
                    <a:pt x="850" y="1011"/>
                  </a:lnTo>
                  <a:cubicBezTo>
                    <a:pt x="850" y="920"/>
                    <a:pt x="919" y="855"/>
                    <a:pt x="1011" y="855"/>
                  </a:cubicBezTo>
                  <a:close/>
                  <a:moveTo>
                    <a:pt x="1634" y="7415"/>
                  </a:moveTo>
                  <a:cubicBezTo>
                    <a:pt x="1704" y="7415"/>
                    <a:pt x="1747" y="7484"/>
                    <a:pt x="1747" y="7527"/>
                  </a:cubicBezTo>
                  <a:lnTo>
                    <a:pt x="1747" y="7753"/>
                  </a:lnTo>
                  <a:cubicBezTo>
                    <a:pt x="1747" y="7818"/>
                    <a:pt x="1704" y="7888"/>
                    <a:pt x="1634" y="7888"/>
                  </a:cubicBezTo>
                  <a:lnTo>
                    <a:pt x="742" y="7888"/>
                  </a:lnTo>
                  <a:cubicBezTo>
                    <a:pt x="672" y="7888"/>
                    <a:pt x="629" y="7818"/>
                    <a:pt x="629" y="7753"/>
                  </a:cubicBezTo>
                  <a:lnTo>
                    <a:pt x="629" y="7527"/>
                  </a:lnTo>
                  <a:cubicBezTo>
                    <a:pt x="629" y="7484"/>
                    <a:pt x="672" y="7415"/>
                    <a:pt x="742" y="7415"/>
                  </a:cubicBezTo>
                  <a:close/>
                  <a:moveTo>
                    <a:pt x="5086" y="7415"/>
                  </a:moveTo>
                  <a:cubicBezTo>
                    <a:pt x="5151" y="7415"/>
                    <a:pt x="5220" y="7484"/>
                    <a:pt x="5220" y="7527"/>
                  </a:cubicBezTo>
                  <a:lnTo>
                    <a:pt x="5220" y="7753"/>
                  </a:lnTo>
                  <a:cubicBezTo>
                    <a:pt x="5220" y="7818"/>
                    <a:pt x="5151" y="7888"/>
                    <a:pt x="5086" y="7888"/>
                  </a:cubicBezTo>
                  <a:lnTo>
                    <a:pt x="4210" y="7888"/>
                  </a:lnTo>
                  <a:cubicBezTo>
                    <a:pt x="4145" y="7888"/>
                    <a:pt x="4102" y="7818"/>
                    <a:pt x="4102" y="7753"/>
                  </a:cubicBezTo>
                  <a:lnTo>
                    <a:pt x="4102" y="7527"/>
                  </a:lnTo>
                  <a:cubicBezTo>
                    <a:pt x="4102" y="7484"/>
                    <a:pt x="4145" y="7415"/>
                    <a:pt x="4210" y="7415"/>
                  </a:cubicBezTo>
                  <a:close/>
                  <a:moveTo>
                    <a:pt x="3161" y="7259"/>
                  </a:moveTo>
                  <a:cubicBezTo>
                    <a:pt x="3247" y="7259"/>
                    <a:pt x="3317" y="7328"/>
                    <a:pt x="3317" y="7415"/>
                  </a:cubicBezTo>
                  <a:lnTo>
                    <a:pt x="3317" y="7888"/>
                  </a:lnTo>
                  <a:cubicBezTo>
                    <a:pt x="3317" y="7979"/>
                    <a:pt x="3247" y="8044"/>
                    <a:pt x="3161" y="8044"/>
                  </a:cubicBezTo>
                  <a:lnTo>
                    <a:pt x="2688" y="8044"/>
                  </a:lnTo>
                  <a:cubicBezTo>
                    <a:pt x="2597" y="8044"/>
                    <a:pt x="2532" y="7979"/>
                    <a:pt x="2532" y="7888"/>
                  </a:cubicBezTo>
                  <a:lnTo>
                    <a:pt x="2532" y="7415"/>
                  </a:lnTo>
                  <a:cubicBezTo>
                    <a:pt x="2532" y="7328"/>
                    <a:pt x="2597" y="7259"/>
                    <a:pt x="2688" y="7259"/>
                  </a:cubicBezTo>
                  <a:close/>
                  <a:moveTo>
                    <a:pt x="764" y="1"/>
                  </a:moveTo>
                  <a:cubicBezTo>
                    <a:pt x="339" y="1"/>
                    <a:pt x="0" y="339"/>
                    <a:pt x="0" y="764"/>
                  </a:cubicBezTo>
                  <a:lnTo>
                    <a:pt x="0" y="7753"/>
                  </a:lnTo>
                  <a:cubicBezTo>
                    <a:pt x="0" y="8156"/>
                    <a:pt x="339" y="8517"/>
                    <a:pt x="764" y="8517"/>
                  </a:cubicBezTo>
                  <a:lnTo>
                    <a:pt x="5086" y="8517"/>
                  </a:lnTo>
                  <a:cubicBezTo>
                    <a:pt x="5511" y="8517"/>
                    <a:pt x="5849" y="8156"/>
                    <a:pt x="5849" y="7753"/>
                  </a:cubicBezTo>
                  <a:lnTo>
                    <a:pt x="5849" y="764"/>
                  </a:lnTo>
                  <a:cubicBezTo>
                    <a:pt x="5849" y="339"/>
                    <a:pt x="5511" y="1"/>
                    <a:pt x="5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8"/>
            <p:cNvSpPr/>
            <p:nvPr/>
          </p:nvSpPr>
          <p:spPr>
            <a:xfrm>
              <a:off x="2229600" y="2174325"/>
              <a:ext cx="80125" cy="90775"/>
            </a:xfrm>
            <a:custGeom>
              <a:avLst/>
              <a:gdLst/>
              <a:ahLst/>
              <a:cxnLst/>
              <a:rect l="l" t="t" r="r" b="b"/>
              <a:pathLst>
                <a:path w="3205" h="3631" extrusionOk="0">
                  <a:moveTo>
                    <a:pt x="1831" y="0"/>
                  </a:moveTo>
                  <a:cubicBezTo>
                    <a:pt x="1792" y="0"/>
                    <a:pt x="1761" y="15"/>
                    <a:pt x="1726" y="31"/>
                  </a:cubicBezTo>
                  <a:lnTo>
                    <a:pt x="49" y="1713"/>
                  </a:lnTo>
                  <a:cubicBezTo>
                    <a:pt x="1" y="1778"/>
                    <a:pt x="1" y="1869"/>
                    <a:pt x="49" y="1912"/>
                  </a:cubicBezTo>
                  <a:lnTo>
                    <a:pt x="1726" y="3595"/>
                  </a:lnTo>
                  <a:cubicBezTo>
                    <a:pt x="1755" y="3620"/>
                    <a:pt x="1781" y="3631"/>
                    <a:pt x="1811" y="3631"/>
                  </a:cubicBezTo>
                  <a:cubicBezTo>
                    <a:pt x="1833" y="3631"/>
                    <a:pt x="1856" y="3625"/>
                    <a:pt x="1882" y="3617"/>
                  </a:cubicBezTo>
                  <a:cubicBezTo>
                    <a:pt x="1931" y="3595"/>
                    <a:pt x="1974" y="3547"/>
                    <a:pt x="1974" y="3504"/>
                  </a:cubicBezTo>
                  <a:lnTo>
                    <a:pt x="1974" y="2789"/>
                  </a:lnTo>
                  <a:lnTo>
                    <a:pt x="3071" y="2789"/>
                  </a:lnTo>
                  <a:cubicBezTo>
                    <a:pt x="3140" y="2789"/>
                    <a:pt x="3205" y="2740"/>
                    <a:pt x="3205" y="2654"/>
                  </a:cubicBezTo>
                  <a:lnTo>
                    <a:pt x="3205" y="971"/>
                  </a:lnTo>
                  <a:cubicBezTo>
                    <a:pt x="3205" y="907"/>
                    <a:pt x="3140" y="837"/>
                    <a:pt x="3071" y="837"/>
                  </a:cubicBezTo>
                  <a:lnTo>
                    <a:pt x="1974" y="837"/>
                  </a:lnTo>
                  <a:lnTo>
                    <a:pt x="1974" y="143"/>
                  </a:lnTo>
                  <a:cubicBezTo>
                    <a:pt x="1974" y="79"/>
                    <a:pt x="1931" y="31"/>
                    <a:pt x="1882" y="9"/>
                  </a:cubicBezTo>
                  <a:cubicBezTo>
                    <a:pt x="1863" y="3"/>
                    <a:pt x="1846" y="0"/>
                    <a:pt x="1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8"/>
            <p:cNvSpPr/>
            <p:nvPr/>
          </p:nvSpPr>
          <p:spPr>
            <a:xfrm>
              <a:off x="2481625" y="2174325"/>
              <a:ext cx="80125" cy="90775"/>
            </a:xfrm>
            <a:custGeom>
              <a:avLst/>
              <a:gdLst/>
              <a:ahLst/>
              <a:cxnLst/>
              <a:rect l="l" t="t" r="r" b="b"/>
              <a:pathLst>
                <a:path w="3205" h="3631" extrusionOk="0">
                  <a:moveTo>
                    <a:pt x="1369" y="0"/>
                  </a:moveTo>
                  <a:cubicBezTo>
                    <a:pt x="1353" y="0"/>
                    <a:pt x="1337" y="3"/>
                    <a:pt x="1323" y="9"/>
                  </a:cubicBezTo>
                  <a:cubicBezTo>
                    <a:pt x="1280" y="31"/>
                    <a:pt x="1237" y="79"/>
                    <a:pt x="1237" y="143"/>
                  </a:cubicBezTo>
                  <a:lnTo>
                    <a:pt x="1237" y="837"/>
                  </a:lnTo>
                  <a:lnTo>
                    <a:pt x="135" y="837"/>
                  </a:lnTo>
                  <a:cubicBezTo>
                    <a:pt x="49" y="837"/>
                    <a:pt x="0" y="907"/>
                    <a:pt x="0" y="971"/>
                  </a:cubicBezTo>
                  <a:lnTo>
                    <a:pt x="0" y="2654"/>
                  </a:lnTo>
                  <a:cubicBezTo>
                    <a:pt x="0" y="2740"/>
                    <a:pt x="49" y="2789"/>
                    <a:pt x="135" y="2789"/>
                  </a:cubicBezTo>
                  <a:lnTo>
                    <a:pt x="1237" y="2789"/>
                  </a:lnTo>
                  <a:lnTo>
                    <a:pt x="1237" y="3504"/>
                  </a:lnTo>
                  <a:cubicBezTo>
                    <a:pt x="1237" y="3547"/>
                    <a:pt x="1280" y="3595"/>
                    <a:pt x="1323" y="3617"/>
                  </a:cubicBezTo>
                  <a:cubicBezTo>
                    <a:pt x="1343" y="3625"/>
                    <a:pt x="1366" y="3631"/>
                    <a:pt x="1389" y="3631"/>
                  </a:cubicBezTo>
                  <a:cubicBezTo>
                    <a:pt x="1421" y="3631"/>
                    <a:pt x="1454" y="3620"/>
                    <a:pt x="1479" y="3595"/>
                  </a:cubicBezTo>
                  <a:lnTo>
                    <a:pt x="3162" y="1912"/>
                  </a:lnTo>
                  <a:cubicBezTo>
                    <a:pt x="3205" y="1869"/>
                    <a:pt x="3205" y="1778"/>
                    <a:pt x="3162" y="1713"/>
                  </a:cubicBezTo>
                  <a:lnTo>
                    <a:pt x="1479" y="31"/>
                  </a:lnTo>
                  <a:cubicBezTo>
                    <a:pt x="1448" y="15"/>
                    <a:pt x="1407" y="0"/>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 name="Google Shape;2247;p78"/>
          <p:cNvGrpSpPr/>
          <p:nvPr/>
        </p:nvGrpSpPr>
        <p:grpSpPr>
          <a:xfrm>
            <a:off x="1659441" y="2029525"/>
            <a:ext cx="329325" cy="284550"/>
            <a:chOff x="1831500" y="2029525"/>
            <a:chExt cx="329325" cy="284550"/>
          </a:xfrm>
        </p:grpSpPr>
        <p:sp>
          <p:nvSpPr>
            <p:cNvPr id="2248" name="Google Shape;2248;p78"/>
            <p:cNvSpPr/>
            <p:nvPr/>
          </p:nvSpPr>
          <p:spPr>
            <a:xfrm>
              <a:off x="1831500" y="2029525"/>
              <a:ext cx="269375" cy="249200"/>
            </a:xfrm>
            <a:custGeom>
              <a:avLst/>
              <a:gdLst/>
              <a:ahLst/>
              <a:cxnLst/>
              <a:rect l="l" t="t" r="r" b="b"/>
              <a:pathLst>
                <a:path w="10775" h="9968" extrusionOk="0">
                  <a:moveTo>
                    <a:pt x="941" y="0"/>
                  </a:moveTo>
                  <a:cubicBezTo>
                    <a:pt x="425" y="0"/>
                    <a:pt x="0" y="425"/>
                    <a:pt x="0" y="941"/>
                  </a:cubicBezTo>
                  <a:lnTo>
                    <a:pt x="0" y="6968"/>
                  </a:lnTo>
                  <a:cubicBezTo>
                    <a:pt x="0" y="7505"/>
                    <a:pt x="425" y="7930"/>
                    <a:pt x="941" y="7930"/>
                  </a:cubicBezTo>
                  <a:lnTo>
                    <a:pt x="3919" y="7930"/>
                  </a:lnTo>
                  <a:lnTo>
                    <a:pt x="3919" y="9097"/>
                  </a:lnTo>
                  <a:lnTo>
                    <a:pt x="3452" y="9097"/>
                  </a:lnTo>
                  <a:cubicBezTo>
                    <a:pt x="3204" y="9097"/>
                    <a:pt x="3000" y="9296"/>
                    <a:pt x="3000" y="9543"/>
                  </a:cubicBezTo>
                  <a:cubicBezTo>
                    <a:pt x="3000" y="9769"/>
                    <a:pt x="3204" y="9968"/>
                    <a:pt x="3452" y="9968"/>
                  </a:cubicBezTo>
                  <a:lnTo>
                    <a:pt x="6360" y="9968"/>
                  </a:lnTo>
                  <a:lnTo>
                    <a:pt x="6360" y="7032"/>
                  </a:lnTo>
                  <a:lnTo>
                    <a:pt x="941" y="7032"/>
                  </a:lnTo>
                  <a:cubicBezTo>
                    <a:pt x="898" y="7032"/>
                    <a:pt x="871" y="7011"/>
                    <a:pt x="871" y="6968"/>
                  </a:cubicBezTo>
                  <a:lnTo>
                    <a:pt x="871" y="941"/>
                  </a:lnTo>
                  <a:cubicBezTo>
                    <a:pt x="871" y="898"/>
                    <a:pt x="898" y="871"/>
                    <a:pt x="941" y="871"/>
                  </a:cubicBezTo>
                  <a:lnTo>
                    <a:pt x="9812" y="871"/>
                  </a:lnTo>
                  <a:cubicBezTo>
                    <a:pt x="9855" y="871"/>
                    <a:pt x="9903" y="898"/>
                    <a:pt x="9903" y="941"/>
                  </a:cubicBezTo>
                  <a:lnTo>
                    <a:pt x="9903" y="2667"/>
                  </a:lnTo>
                  <a:lnTo>
                    <a:pt x="10774" y="2667"/>
                  </a:lnTo>
                  <a:lnTo>
                    <a:pt x="10774" y="941"/>
                  </a:lnTo>
                  <a:cubicBezTo>
                    <a:pt x="10774" y="425"/>
                    <a:pt x="10349" y="0"/>
                    <a:pt x="9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8"/>
            <p:cNvSpPr/>
            <p:nvPr/>
          </p:nvSpPr>
          <p:spPr>
            <a:xfrm>
              <a:off x="2012400" y="2117950"/>
              <a:ext cx="148425" cy="196125"/>
            </a:xfrm>
            <a:custGeom>
              <a:avLst/>
              <a:gdLst/>
              <a:ahLst/>
              <a:cxnLst/>
              <a:rect l="l" t="t" r="r" b="b"/>
              <a:pathLst>
                <a:path w="5937" h="7845" extrusionOk="0">
                  <a:moveTo>
                    <a:pt x="4904" y="899"/>
                  </a:moveTo>
                  <a:cubicBezTo>
                    <a:pt x="4974" y="899"/>
                    <a:pt x="5038" y="963"/>
                    <a:pt x="5038" y="1033"/>
                  </a:cubicBezTo>
                  <a:lnTo>
                    <a:pt x="5038" y="6388"/>
                  </a:lnTo>
                  <a:lnTo>
                    <a:pt x="893" y="6388"/>
                  </a:lnTo>
                  <a:lnTo>
                    <a:pt x="893" y="1033"/>
                  </a:lnTo>
                  <a:cubicBezTo>
                    <a:pt x="893" y="963"/>
                    <a:pt x="963" y="899"/>
                    <a:pt x="1027" y="899"/>
                  </a:cubicBezTo>
                  <a:close/>
                  <a:moveTo>
                    <a:pt x="2958" y="6721"/>
                  </a:moveTo>
                  <a:cubicBezTo>
                    <a:pt x="3156" y="6721"/>
                    <a:pt x="3339" y="6877"/>
                    <a:pt x="3339" y="7081"/>
                  </a:cubicBezTo>
                  <a:cubicBezTo>
                    <a:pt x="3339" y="7146"/>
                    <a:pt x="3312" y="7194"/>
                    <a:pt x="3291" y="7237"/>
                  </a:cubicBezTo>
                  <a:cubicBezTo>
                    <a:pt x="3226" y="7350"/>
                    <a:pt x="3113" y="7441"/>
                    <a:pt x="2958" y="7441"/>
                  </a:cubicBezTo>
                  <a:cubicBezTo>
                    <a:pt x="2823" y="7441"/>
                    <a:pt x="2710" y="7350"/>
                    <a:pt x="2640" y="7237"/>
                  </a:cubicBezTo>
                  <a:cubicBezTo>
                    <a:pt x="2619" y="7194"/>
                    <a:pt x="2597" y="7146"/>
                    <a:pt x="2597" y="7081"/>
                  </a:cubicBezTo>
                  <a:cubicBezTo>
                    <a:pt x="2597" y="6877"/>
                    <a:pt x="2775" y="6721"/>
                    <a:pt x="2958" y="6721"/>
                  </a:cubicBezTo>
                  <a:close/>
                  <a:moveTo>
                    <a:pt x="1027" y="1"/>
                  </a:moveTo>
                  <a:cubicBezTo>
                    <a:pt x="468" y="1"/>
                    <a:pt x="1" y="474"/>
                    <a:pt x="1" y="1033"/>
                  </a:cubicBezTo>
                  <a:lnTo>
                    <a:pt x="1" y="6812"/>
                  </a:lnTo>
                  <a:cubicBezTo>
                    <a:pt x="1" y="7372"/>
                    <a:pt x="468" y="7845"/>
                    <a:pt x="1027" y="7845"/>
                  </a:cubicBezTo>
                  <a:lnTo>
                    <a:pt x="4904" y="7845"/>
                  </a:lnTo>
                  <a:cubicBezTo>
                    <a:pt x="5463" y="7845"/>
                    <a:pt x="5936" y="7372"/>
                    <a:pt x="5936" y="6812"/>
                  </a:cubicBezTo>
                  <a:lnTo>
                    <a:pt x="5936" y="1033"/>
                  </a:lnTo>
                  <a:cubicBezTo>
                    <a:pt x="5936" y="474"/>
                    <a:pt x="5463" y="1"/>
                    <a:pt x="49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0" name="Google Shape;2250;p78"/>
          <p:cNvGrpSpPr/>
          <p:nvPr/>
        </p:nvGrpSpPr>
        <p:grpSpPr>
          <a:xfrm>
            <a:off x="1208446" y="1998725"/>
            <a:ext cx="334950" cy="315350"/>
            <a:chOff x="1428275" y="1998725"/>
            <a:chExt cx="334950" cy="315350"/>
          </a:xfrm>
        </p:grpSpPr>
        <p:sp>
          <p:nvSpPr>
            <p:cNvPr id="2251" name="Google Shape;2251;p78"/>
            <p:cNvSpPr/>
            <p:nvPr/>
          </p:nvSpPr>
          <p:spPr>
            <a:xfrm>
              <a:off x="1428275" y="1998725"/>
              <a:ext cx="334950" cy="315350"/>
            </a:xfrm>
            <a:custGeom>
              <a:avLst/>
              <a:gdLst/>
              <a:ahLst/>
              <a:cxnLst/>
              <a:rect l="l" t="t" r="r" b="b"/>
              <a:pathLst>
                <a:path w="13398" h="12614" extrusionOk="0">
                  <a:moveTo>
                    <a:pt x="1097" y="1"/>
                  </a:moveTo>
                  <a:cubicBezTo>
                    <a:pt x="495" y="1"/>
                    <a:pt x="0" y="490"/>
                    <a:pt x="0" y="1098"/>
                  </a:cubicBezTo>
                  <a:lnTo>
                    <a:pt x="0" y="8689"/>
                  </a:lnTo>
                  <a:cubicBezTo>
                    <a:pt x="0" y="9296"/>
                    <a:pt x="495" y="9791"/>
                    <a:pt x="1097" y="9791"/>
                  </a:cubicBezTo>
                  <a:lnTo>
                    <a:pt x="4860" y="9791"/>
                  </a:lnTo>
                  <a:lnTo>
                    <a:pt x="4860" y="11270"/>
                  </a:lnTo>
                  <a:lnTo>
                    <a:pt x="4258" y="11270"/>
                  </a:lnTo>
                  <a:cubicBezTo>
                    <a:pt x="3898" y="11270"/>
                    <a:pt x="3586" y="11560"/>
                    <a:pt x="3586" y="11942"/>
                  </a:cubicBezTo>
                  <a:cubicBezTo>
                    <a:pt x="3586" y="12296"/>
                    <a:pt x="3898" y="12614"/>
                    <a:pt x="4258" y="12614"/>
                  </a:cubicBezTo>
                  <a:lnTo>
                    <a:pt x="6161" y="12614"/>
                  </a:lnTo>
                  <a:cubicBezTo>
                    <a:pt x="5914" y="12275"/>
                    <a:pt x="5780" y="11872"/>
                    <a:pt x="5780" y="11425"/>
                  </a:cubicBezTo>
                  <a:lnTo>
                    <a:pt x="5780" y="8893"/>
                  </a:lnTo>
                  <a:lnTo>
                    <a:pt x="1097" y="8893"/>
                  </a:lnTo>
                  <a:cubicBezTo>
                    <a:pt x="984" y="8893"/>
                    <a:pt x="898" y="8802"/>
                    <a:pt x="898" y="8689"/>
                  </a:cubicBezTo>
                  <a:lnTo>
                    <a:pt x="898" y="1098"/>
                  </a:lnTo>
                  <a:cubicBezTo>
                    <a:pt x="898" y="985"/>
                    <a:pt x="984" y="893"/>
                    <a:pt x="1097" y="893"/>
                  </a:cubicBezTo>
                  <a:lnTo>
                    <a:pt x="12296" y="893"/>
                  </a:lnTo>
                  <a:cubicBezTo>
                    <a:pt x="12409" y="893"/>
                    <a:pt x="12500" y="985"/>
                    <a:pt x="12500" y="1098"/>
                  </a:cubicBezTo>
                  <a:lnTo>
                    <a:pt x="12500" y="2754"/>
                  </a:lnTo>
                  <a:cubicBezTo>
                    <a:pt x="12833" y="2802"/>
                    <a:pt x="13129" y="2909"/>
                    <a:pt x="13398" y="3071"/>
                  </a:cubicBezTo>
                  <a:lnTo>
                    <a:pt x="13398" y="1098"/>
                  </a:lnTo>
                  <a:cubicBezTo>
                    <a:pt x="13398" y="490"/>
                    <a:pt x="12903" y="1"/>
                    <a:pt x="12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8"/>
            <p:cNvSpPr/>
            <p:nvPr/>
          </p:nvSpPr>
          <p:spPr>
            <a:xfrm>
              <a:off x="1595200" y="2089450"/>
              <a:ext cx="168025" cy="223425"/>
            </a:xfrm>
            <a:custGeom>
              <a:avLst/>
              <a:gdLst/>
              <a:ahLst/>
              <a:cxnLst/>
              <a:rect l="l" t="t" r="r" b="b"/>
              <a:pathLst>
                <a:path w="6721" h="8937" extrusionOk="0">
                  <a:moveTo>
                    <a:pt x="1119" y="1"/>
                  </a:moveTo>
                  <a:cubicBezTo>
                    <a:pt x="490" y="1"/>
                    <a:pt x="1" y="517"/>
                    <a:pt x="1" y="1141"/>
                  </a:cubicBezTo>
                  <a:lnTo>
                    <a:pt x="1" y="7796"/>
                  </a:lnTo>
                  <a:cubicBezTo>
                    <a:pt x="1" y="8420"/>
                    <a:pt x="490" y="8936"/>
                    <a:pt x="1119" y="8936"/>
                  </a:cubicBezTo>
                  <a:lnTo>
                    <a:pt x="3065" y="8936"/>
                  </a:lnTo>
                  <a:cubicBezTo>
                    <a:pt x="2931" y="8759"/>
                    <a:pt x="2866" y="8512"/>
                    <a:pt x="2866" y="8286"/>
                  </a:cubicBezTo>
                  <a:lnTo>
                    <a:pt x="2866" y="7323"/>
                  </a:lnTo>
                  <a:lnTo>
                    <a:pt x="893" y="7323"/>
                  </a:lnTo>
                  <a:lnTo>
                    <a:pt x="893" y="1141"/>
                  </a:lnTo>
                  <a:cubicBezTo>
                    <a:pt x="893" y="1006"/>
                    <a:pt x="984" y="893"/>
                    <a:pt x="1119" y="893"/>
                  </a:cubicBezTo>
                  <a:lnTo>
                    <a:pt x="5597" y="893"/>
                  </a:lnTo>
                  <a:cubicBezTo>
                    <a:pt x="5710" y="893"/>
                    <a:pt x="5823" y="1006"/>
                    <a:pt x="5823" y="1141"/>
                  </a:cubicBezTo>
                  <a:lnTo>
                    <a:pt x="5823" y="3044"/>
                  </a:lnTo>
                  <a:lnTo>
                    <a:pt x="6156" y="3044"/>
                  </a:lnTo>
                  <a:cubicBezTo>
                    <a:pt x="6361" y="3044"/>
                    <a:pt x="6560" y="3114"/>
                    <a:pt x="6721" y="3205"/>
                  </a:cubicBezTo>
                  <a:lnTo>
                    <a:pt x="6721" y="1141"/>
                  </a:lnTo>
                  <a:cubicBezTo>
                    <a:pt x="6721" y="517"/>
                    <a:pt x="6205" y="1"/>
                    <a:pt x="5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8"/>
            <p:cNvSpPr/>
            <p:nvPr/>
          </p:nvSpPr>
          <p:spPr>
            <a:xfrm>
              <a:off x="1680825" y="2179650"/>
              <a:ext cx="82400" cy="131600"/>
            </a:xfrm>
            <a:custGeom>
              <a:avLst/>
              <a:gdLst/>
              <a:ahLst/>
              <a:cxnLst/>
              <a:rect l="l" t="t" r="r" b="b"/>
              <a:pathLst>
                <a:path w="3296" h="5264" extrusionOk="0">
                  <a:moveTo>
                    <a:pt x="2624" y="672"/>
                  </a:moveTo>
                  <a:lnTo>
                    <a:pt x="2624" y="4232"/>
                  </a:lnTo>
                  <a:lnTo>
                    <a:pt x="672" y="4232"/>
                  </a:lnTo>
                  <a:lnTo>
                    <a:pt x="672" y="672"/>
                  </a:lnTo>
                  <a:close/>
                  <a:moveTo>
                    <a:pt x="1656" y="4500"/>
                  </a:moveTo>
                  <a:cubicBezTo>
                    <a:pt x="1769" y="4500"/>
                    <a:pt x="1882" y="4613"/>
                    <a:pt x="1882" y="4748"/>
                  </a:cubicBezTo>
                  <a:cubicBezTo>
                    <a:pt x="1882" y="4812"/>
                    <a:pt x="1860" y="4882"/>
                    <a:pt x="1817" y="4904"/>
                  </a:cubicBezTo>
                  <a:cubicBezTo>
                    <a:pt x="1769" y="4947"/>
                    <a:pt x="1705" y="4973"/>
                    <a:pt x="1656" y="4973"/>
                  </a:cubicBezTo>
                  <a:cubicBezTo>
                    <a:pt x="1592" y="4973"/>
                    <a:pt x="1522" y="4947"/>
                    <a:pt x="1479" y="4904"/>
                  </a:cubicBezTo>
                  <a:cubicBezTo>
                    <a:pt x="1436" y="4882"/>
                    <a:pt x="1414" y="4812"/>
                    <a:pt x="1414" y="4748"/>
                  </a:cubicBezTo>
                  <a:cubicBezTo>
                    <a:pt x="1414" y="4613"/>
                    <a:pt x="1522" y="4500"/>
                    <a:pt x="1656" y="4500"/>
                  </a:cubicBezTo>
                  <a:close/>
                  <a:moveTo>
                    <a:pt x="559" y="0"/>
                  </a:moveTo>
                  <a:cubicBezTo>
                    <a:pt x="248" y="0"/>
                    <a:pt x="0" y="269"/>
                    <a:pt x="0" y="560"/>
                  </a:cubicBezTo>
                  <a:lnTo>
                    <a:pt x="0" y="4678"/>
                  </a:lnTo>
                  <a:cubicBezTo>
                    <a:pt x="0" y="4995"/>
                    <a:pt x="248" y="5264"/>
                    <a:pt x="559" y="5264"/>
                  </a:cubicBezTo>
                  <a:lnTo>
                    <a:pt x="2731" y="5264"/>
                  </a:lnTo>
                  <a:cubicBezTo>
                    <a:pt x="3049" y="5264"/>
                    <a:pt x="3296" y="4995"/>
                    <a:pt x="3296" y="4678"/>
                  </a:cubicBezTo>
                  <a:lnTo>
                    <a:pt x="3296" y="560"/>
                  </a:lnTo>
                  <a:cubicBezTo>
                    <a:pt x="3296" y="269"/>
                    <a:pt x="3049" y="0"/>
                    <a:pt x="27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78"/>
          <p:cNvGrpSpPr/>
          <p:nvPr/>
        </p:nvGrpSpPr>
        <p:grpSpPr>
          <a:xfrm>
            <a:off x="803925" y="1971850"/>
            <a:ext cx="288475" cy="342225"/>
            <a:chOff x="803925" y="1971850"/>
            <a:chExt cx="288475" cy="342225"/>
          </a:xfrm>
        </p:grpSpPr>
        <p:sp>
          <p:nvSpPr>
            <p:cNvPr id="2255" name="Google Shape;2255;p78"/>
            <p:cNvSpPr/>
            <p:nvPr/>
          </p:nvSpPr>
          <p:spPr>
            <a:xfrm>
              <a:off x="803925" y="2052500"/>
              <a:ext cx="288475" cy="261575"/>
            </a:xfrm>
            <a:custGeom>
              <a:avLst/>
              <a:gdLst/>
              <a:ahLst/>
              <a:cxnLst/>
              <a:rect l="l" t="t" r="r" b="b"/>
              <a:pathLst>
                <a:path w="11539" h="10463" extrusionOk="0">
                  <a:moveTo>
                    <a:pt x="1006" y="0"/>
                  </a:moveTo>
                  <a:cubicBezTo>
                    <a:pt x="447" y="0"/>
                    <a:pt x="1" y="447"/>
                    <a:pt x="1" y="984"/>
                  </a:cubicBezTo>
                  <a:lnTo>
                    <a:pt x="1" y="7457"/>
                  </a:lnTo>
                  <a:cubicBezTo>
                    <a:pt x="1" y="8016"/>
                    <a:pt x="447" y="8468"/>
                    <a:pt x="1006" y="8468"/>
                  </a:cubicBezTo>
                  <a:lnTo>
                    <a:pt x="4210" y="8468"/>
                  </a:lnTo>
                  <a:lnTo>
                    <a:pt x="4210" y="9543"/>
                  </a:lnTo>
                  <a:lnTo>
                    <a:pt x="3786" y="9543"/>
                  </a:lnTo>
                  <a:cubicBezTo>
                    <a:pt x="3517" y="9543"/>
                    <a:pt x="3318" y="9742"/>
                    <a:pt x="3318" y="9990"/>
                  </a:cubicBezTo>
                  <a:cubicBezTo>
                    <a:pt x="3318" y="10258"/>
                    <a:pt x="3517" y="10463"/>
                    <a:pt x="3786" y="10463"/>
                  </a:cubicBezTo>
                  <a:lnTo>
                    <a:pt x="7775" y="10463"/>
                  </a:lnTo>
                  <a:cubicBezTo>
                    <a:pt x="8022" y="10463"/>
                    <a:pt x="8221" y="10258"/>
                    <a:pt x="8221" y="9990"/>
                  </a:cubicBezTo>
                  <a:cubicBezTo>
                    <a:pt x="8221" y="9742"/>
                    <a:pt x="8022" y="9543"/>
                    <a:pt x="7775" y="9543"/>
                  </a:cubicBezTo>
                  <a:lnTo>
                    <a:pt x="7350" y="9543"/>
                  </a:lnTo>
                  <a:lnTo>
                    <a:pt x="7350" y="8468"/>
                  </a:lnTo>
                  <a:lnTo>
                    <a:pt x="10527" y="8468"/>
                  </a:lnTo>
                  <a:cubicBezTo>
                    <a:pt x="11087" y="8468"/>
                    <a:pt x="11538" y="8016"/>
                    <a:pt x="11538" y="7457"/>
                  </a:cubicBezTo>
                  <a:lnTo>
                    <a:pt x="11538" y="984"/>
                  </a:lnTo>
                  <a:cubicBezTo>
                    <a:pt x="11538" y="447"/>
                    <a:pt x="11087" y="0"/>
                    <a:pt x="10527" y="0"/>
                  </a:cubicBezTo>
                  <a:lnTo>
                    <a:pt x="9608" y="0"/>
                  </a:lnTo>
                  <a:lnTo>
                    <a:pt x="9608" y="893"/>
                  </a:lnTo>
                  <a:lnTo>
                    <a:pt x="10527" y="893"/>
                  </a:lnTo>
                  <a:cubicBezTo>
                    <a:pt x="10597" y="893"/>
                    <a:pt x="10640" y="941"/>
                    <a:pt x="10640" y="984"/>
                  </a:cubicBezTo>
                  <a:lnTo>
                    <a:pt x="10640" y="7457"/>
                  </a:lnTo>
                  <a:cubicBezTo>
                    <a:pt x="10640" y="7506"/>
                    <a:pt x="10597" y="7549"/>
                    <a:pt x="10527" y="7549"/>
                  </a:cubicBezTo>
                  <a:lnTo>
                    <a:pt x="1006" y="7549"/>
                  </a:lnTo>
                  <a:cubicBezTo>
                    <a:pt x="963" y="7549"/>
                    <a:pt x="920" y="7506"/>
                    <a:pt x="920" y="7457"/>
                  </a:cubicBezTo>
                  <a:lnTo>
                    <a:pt x="920" y="984"/>
                  </a:lnTo>
                  <a:cubicBezTo>
                    <a:pt x="920" y="941"/>
                    <a:pt x="963" y="893"/>
                    <a:pt x="1006" y="893"/>
                  </a:cubicBezTo>
                  <a:lnTo>
                    <a:pt x="1925" y="893"/>
                  </a:lnTo>
                  <a:lnTo>
                    <a:pt x="19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8"/>
            <p:cNvSpPr/>
            <p:nvPr/>
          </p:nvSpPr>
          <p:spPr>
            <a:xfrm>
              <a:off x="868850" y="2008825"/>
              <a:ext cx="158500" cy="208875"/>
            </a:xfrm>
            <a:custGeom>
              <a:avLst/>
              <a:gdLst/>
              <a:ahLst/>
              <a:cxnLst/>
              <a:rect l="l" t="t" r="r" b="b"/>
              <a:pathLst>
                <a:path w="6340" h="8355" extrusionOk="0">
                  <a:moveTo>
                    <a:pt x="3183" y="7188"/>
                  </a:moveTo>
                  <a:cubicBezTo>
                    <a:pt x="3382" y="7188"/>
                    <a:pt x="3565" y="7371"/>
                    <a:pt x="3565" y="7570"/>
                  </a:cubicBezTo>
                  <a:cubicBezTo>
                    <a:pt x="3565" y="7796"/>
                    <a:pt x="3382" y="7952"/>
                    <a:pt x="3183" y="7952"/>
                  </a:cubicBezTo>
                  <a:cubicBezTo>
                    <a:pt x="2957" y="7952"/>
                    <a:pt x="2780" y="7796"/>
                    <a:pt x="2780" y="7570"/>
                  </a:cubicBezTo>
                  <a:cubicBezTo>
                    <a:pt x="2780" y="7371"/>
                    <a:pt x="2957" y="7188"/>
                    <a:pt x="3183" y="7188"/>
                  </a:cubicBezTo>
                  <a:close/>
                  <a:moveTo>
                    <a:pt x="920" y="0"/>
                  </a:moveTo>
                  <a:cubicBezTo>
                    <a:pt x="404" y="86"/>
                    <a:pt x="0" y="538"/>
                    <a:pt x="0" y="1075"/>
                  </a:cubicBezTo>
                  <a:lnTo>
                    <a:pt x="0" y="7280"/>
                  </a:lnTo>
                  <a:cubicBezTo>
                    <a:pt x="0" y="7882"/>
                    <a:pt x="495" y="8355"/>
                    <a:pt x="1097" y="8355"/>
                  </a:cubicBezTo>
                  <a:lnTo>
                    <a:pt x="5242" y="8355"/>
                  </a:lnTo>
                  <a:cubicBezTo>
                    <a:pt x="5850" y="8355"/>
                    <a:pt x="6339" y="7882"/>
                    <a:pt x="6339" y="7280"/>
                  </a:cubicBezTo>
                  <a:lnTo>
                    <a:pt x="6339" y="1075"/>
                  </a:lnTo>
                  <a:cubicBezTo>
                    <a:pt x="6339" y="538"/>
                    <a:pt x="5936" y="86"/>
                    <a:pt x="5425" y="0"/>
                  </a:cubicBezTo>
                  <a:lnTo>
                    <a:pt x="5425" y="1075"/>
                  </a:lnTo>
                  <a:lnTo>
                    <a:pt x="5425" y="6833"/>
                  </a:lnTo>
                  <a:lnTo>
                    <a:pt x="920" y="6833"/>
                  </a:lnTo>
                  <a:lnTo>
                    <a:pt x="920" y="1075"/>
                  </a:lnTo>
                  <a:lnTo>
                    <a:pt x="9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8"/>
            <p:cNvSpPr/>
            <p:nvPr/>
          </p:nvSpPr>
          <p:spPr>
            <a:xfrm>
              <a:off x="906350" y="1971850"/>
              <a:ext cx="84025" cy="133900"/>
            </a:xfrm>
            <a:custGeom>
              <a:avLst/>
              <a:gdLst/>
              <a:ahLst/>
              <a:cxnLst/>
              <a:rect l="l" t="t" r="r" b="b"/>
              <a:pathLst>
                <a:path w="3361" h="5356" extrusionOk="0">
                  <a:moveTo>
                    <a:pt x="2667" y="694"/>
                  </a:moveTo>
                  <a:lnTo>
                    <a:pt x="2667" y="4323"/>
                  </a:lnTo>
                  <a:lnTo>
                    <a:pt x="672" y="4323"/>
                  </a:lnTo>
                  <a:lnTo>
                    <a:pt x="672" y="694"/>
                  </a:lnTo>
                  <a:close/>
                  <a:moveTo>
                    <a:pt x="1683" y="4592"/>
                  </a:moveTo>
                  <a:cubicBezTo>
                    <a:pt x="1818" y="4592"/>
                    <a:pt x="1909" y="4683"/>
                    <a:pt x="1909" y="4818"/>
                  </a:cubicBezTo>
                  <a:cubicBezTo>
                    <a:pt x="1909" y="4952"/>
                    <a:pt x="1818" y="5060"/>
                    <a:pt x="1683" y="5060"/>
                  </a:cubicBezTo>
                  <a:cubicBezTo>
                    <a:pt x="1549" y="5060"/>
                    <a:pt x="1436" y="4952"/>
                    <a:pt x="1436" y="4818"/>
                  </a:cubicBezTo>
                  <a:cubicBezTo>
                    <a:pt x="1436" y="4683"/>
                    <a:pt x="1549" y="4592"/>
                    <a:pt x="1683" y="4592"/>
                  </a:cubicBezTo>
                  <a:close/>
                  <a:moveTo>
                    <a:pt x="565" y="1"/>
                  </a:moveTo>
                  <a:cubicBezTo>
                    <a:pt x="248" y="1"/>
                    <a:pt x="0" y="269"/>
                    <a:pt x="0" y="581"/>
                  </a:cubicBezTo>
                  <a:lnTo>
                    <a:pt x="0" y="4769"/>
                  </a:lnTo>
                  <a:cubicBezTo>
                    <a:pt x="0" y="5087"/>
                    <a:pt x="248" y="5355"/>
                    <a:pt x="565" y="5355"/>
                  </a:cubicBezTo>
                  <a:lnTo>
                    <a:pt x="2780" y="5355"/>
                  </a:lnTo>
                  <a:cubicBezTo>
                    <a:pt x="3092" y="5355"/>
                    <a:pt x="3361" y="5087"/>
                    <a:pt x="3361" y="4769"/>
                  </a:cubicBezTo>
                  <a:lnTo>
                    <a:pt x="3361" y="581"/>
                  </a:lnTo>
                  <a:cubicBezTo>
                    <a:pt x="3361" y="269"/>
                    <a:pt x="3092" y="1"/>
                    <a:pt x="2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78"/>
          <p:cNvGrpSpPr/>
          <p:nvPr/>
        </p:nvGrpSpPr>
        <p:grpSpPr>
          <a:xfrm>
            <a:off x="3752388" y="4244400"/>
            <a:ext cx="339400" cy="319250"/>
            <a:chOff x="3808900" y="4244400"/>
            <a:chExt cx="339400" cy="319250"/>
          </a:xfrm>
        </p:grpSpPr>
        <p:sp>
          <p:nvSpPr>
            <p:cNvPr id="2259" name="Google Shape;2259;p78"/>
            <p:cNvSpPr/>
            <p:nvPr/>
          </p:nvSpPr>
          <p:spPr>
            <a:xfrm>
              <a:off x="3877300" y="4284200"/>
              <a:ext cx="63875" cy="43700"/>
            </a:xfrm>
            <a:custGeom>
              <a:avLst/>
              <a:gdLst/>
              <a:ahLst/>
              <a:cxnLst/>
              <a:rect l="l" t="t" r="r" b="b"/>
              <a:pathLst>
                <a:path w="2555" h="1748" extrusionOk="0">
                  <a:moveTo>
                    <a:pt x="248" y="0"/>
                  </a:moveTo>
                  <a:cubicBezTo>
                    <a:pt x="114" y="0"/>
                    <a:pt x="1" y="113"/>
                    <a:pt x="1" y="247"/>
                  </a:cubicBezTo>
                  <a:lnTo>
                    <a:pt x="1" y="1500"/>
                  </a:lnTo>
                  <a:cubicBezTo>
                    <a:pt x="1" y="1635"/>
                    <a:pt x="114" y="1747"/>
                    <a:pt x="248" y="1747"/>
                  </a:cubicBezTo>
                  <a:lnTo>
                    <a:pt x="2329" y="1747"/>
                  </a:lnTo>
                  <a:cubicBezTo>
                    <a:pt x="2442" y="1747"/>
                    <a:pt x="2554" y="1635"/>
                    <a:pt x="2554" y="1500"/>
                  </a:cubicBezTo>
                  <a:lnTo>
                    <a:pt x="2554" y="247"/>
                  </a:lnTo>
                  <a:cubicBezTo>
                    <a:pt x="2554" y="113"/>
                    <a:pt x="2442" y="0"/>
                    <a:pt x="23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8"/>
            <p:cNvSpPr/>
            <p:nvPr/>
          </p:nvSpPr>
          <p:spPr>
            <a:xfrm>
              <a:off x="3970850" y="4381100"/>
              <a:ext cx="109175" cy="44250"/>
            </a:xfrm>
            <a:custGeom>
              <a:avLst/>
              <a:gdLst/>
              <a:ahLst/>
              <a:cxnLst/>
              <a:rect l="l" t="t" r="r" b="b"/>
              <a:pathLst>
                <a:path w="4367" h="1770" extrusionOk="0">
                  <a:moveTo>
                    <a:pt x="243" y="0"/>
                  </a:moveTo>
                  <a:cubicBezTo>
                    <a:pt x="108" y="0"/>
                    <a:pt x="1" y="113"/>
                    <a:pt x="1" y="221"/>
                  </a:cubicBezTo>
                  <a:lnTo>
                    <a:pt x="1" y="1543"/>
                  </a:lnTo>
                  <a:cubicBezTo>
                    <a:pt x="1" y="1678"/>
                    <a:pt x="108" y="1769"/>
                    <a:pt x="243" y="1769"/>
                  </a:cubicBezTo>
                  <a:lnTo>
                    <a:pt x="4119" y="1769"/>
                  </a:lnTo>
                  <a:cubicBezTo>
                    <a:pt x="4253" y="1769"/>
                    <a:pt x="4366" y="1678"/>
                    <a:pt x="4366" y="1543"/>
                  </a:cubicBezTo>
                  <a:lnTo>
                    <a:pt x="4366" y="221"/>
                  </a:lnTo>
                  <a:cubicBezTo>
                    <a:pt x="4366" y="113"/>
                    <a:pt x="4253" y="0"/>
                    <a:pt x="4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8"/>
            <p:cNvSpPr/>
            <p:nvPr/>
          </p:nvSpPr>
          <p:spPr>
            <a:xfrm>
              <a:off x="3871650" y="4335675"/>
              <a:ext cx="214000" cy="11300"/>
            </a:xfrm>
            <a:custGeom>
              <a:avLst/>
              <a:gdLst/>
              <a:ahLst/>
              <a:cxnLst/>
              <a:rect l="l" t="t" r="r" b="b"/>
              <a:pathLst>
                <a:path w="8560" h="452" extrusionOk="0">
                  <a:moveTo>
                    <a:pt x="227" y="0"/>
                  </a:moveTo>
                  <a:cubicBezTo>
                    <a:pt x="92" y="0"/>
                    <a:pt x="1" y="113"/>
                    <a:pt x="1" y="226"/>
                  </a:cubicBezTo>
                  <a:cubicBezTo>
                    <a:pt x="1" y="360"/>
                    <a:pt x="92" y="452"/>
                    <a:pt x="227" y="452"/>
                  </a:cubicBezTo>
                  <a:lnTo>
                    <a:pt x="8334" y="452"/>
                  </a:lnTo>
                  <a:cubicBezTo>
                    <a:pt x="8447" y="452"/>
                    <a:pt x="8560" y="360"/>
                    <a:pt x="8560" y="226"/>
                  </a:cubicBezTo>
                  <a:cubicBezTo>
                    <a:pt x="8560" y="113"/>
                    <a:pt x="8447" y="0"/>
                    <a:pt x="8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8"/>
            <p:cNvSpPr/>
            <p:nvPr/>
          </p:nvSpPr>
          <p:spPr>
            <a:xfrm>
              <a:off x="3871650" y="4358650"/>
              <a:ext cx="214000" cy="11175"/>
            </a:xfrm>
            <a:custGeom>
              <a:avLst/>
              <a:gdLst/>
              <a:ahLst/>
              <a:cxnLst/>
              <a:rect l="l" t="t" r="r" b="b"/>
              <a:pathLst>
                <a:path w="8560" h="447" extrusionOk="0">
                  <a:moveTo>
                    <a:pt x="227" y="1"/>
                  </a:moveTo>
                  <a:cubicBezTo>
                    <a:pt x="92" y="1"/>
                    <a:pt x="1" y="92"/>
                    <a:pt x="1" y="226"/>
                  </a:cubicBezTo>
                  <a:cubicBezTo>
                    <a:pt x="1" y="339"/>
                    <a:pt x="92" y="447"/>
                    <a:pt x="227" y="447"/>
                  </a:cubicBezTo>
                  <a:lnTo>
                    <a:pt x="8334" y="447"/>
                  </a:lnTo>
                  <a:cubicBezTo>
                    <a:pt x="8447" y="447"/>
                    <a:pt x="8560" y="339"/>
                    <a:pt x="8560" y="226"/>
                  </a:cubicBezTo>
                  <a:cubicBezTo>
                    <a:pt x="8560" y="92"/>
                    <a:pt x="8447" y="1"/>
                    <a:pt x="8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8"/>
            <p:cNvSpPr/>
            <p:nvPr/>
          </p:nvSpPr>
          <p:spPr>
            <a:xfrm>
              <a:off x="3956750" y="4288625"/>
              <a:ext cx="128900" cy="11850"/>
            </a:xfrm>
            <a:custGeom>
              <a:avLst/>
              <a:gdLst/>
              <a:ahLst/>
              <a:cxnLst/>
              <a:rect l="l" t="t" r="r" b="b"/>
              <a:pathLst>
                <a:path w="5156" h="474" extrusionOk="0">
                  <a:moveTo>
                    <a:pt x="226" y="1"/>
                  </a:moveTo>
                  <a:cubicBezTo>
                    <a:pt x="91" y="1"/>
                    <a:pt x="0" y="113"/>
                    <a:pt x="0" y="248"/>
                  </a:cubicBezTo>
                  <a:cubicBezTo>
                    <a:pt x="0" y="361"/>
                    <a:pt x="91" y="474"/>
                    <a:pt x="226" y="474"/>
                  </a:cubicBezTo>
                  <a:lnTo>
                    <a:pt x="4930" y="474"/>
                  </a:lnTo>
                  <a:cubicBezTo>
                    <a:pt x="5043" y="474"/>
                    <a:pt x="5156" y="361"/>
                    <a:pt x="5156" y="248"/>
                  </a:cubicBezTo>
                  <a:cubicBezTo>
                    <a:pt x="5156" y="113"/>
                    <a:pt x="5043" y="1"/>
                    <a:pt x="4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8"/>
            <p:cNvSpPr/>
            <p:nvPr/>
          </p:nvSpPr>
          <p:spPr>
            <a:xfrm>
              <a:off x="3956750" y="4311600"/>
              <a:ext cx="128900" cy="11200"/>
            </a:xfrm>
            <a:custGeom>
              <a:avLst/>
              <a:gdLst/>
              <a:ahLst/>
              <a:cxnLst/>
              <a:rect l="l" t="t" r="r" b="b"/>
              <a:pathLst>
                <a:path w="5156" h="448" extrusionOk="0">
                  <a:moveTo>
                    <a:pt x="226" y="1"/>
                  </a:moveTo>
                  <a:cubicBezTo>
                    <a:pt x="91" y="1"/>
                    <a:pt x="0" y="114"/>
                    <a:pt x="0" y="227"/>
                  </a:cubicBezTo>
                  <a:cubicBezTo>
                    <a:pt x="0" y="361"/>
                    <a:pt x="91" y="447"/>
                    <a:pt x="226" y="447"/>
                  </a:cubicBezTo>
                  <a:lnTo>
                    <a:pt x="4930" y="447"/>
                  </a:lnTo>
                  <a:cubicBezTo>
                    <a:pt x="5043" y="447"/>
                    <a:pt x="5156" y="361"/>
                    <a:pt x="5156" y="227"/>
                  </a:cubicBezTo>
                  <a:cubicBezTo>
                    <a:pt x="5156" y="114"/>
                    <a:pt x="5043" y="1"/>
                    <a:pt x="4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8"/>
            <p:cNvSpPr/>
            <p:nvPr/>
          </p:nvSpPr>
          <p:spPr>
            <a:xfrm>
              <a:off x="3871650" y="4386075"/>
              <a:ext cx="77325" cy="11300"/>
            </a:xfrm>
            <a:custGeom>
              <a:avLst/>
              <a:gdLst/>
              <a:ahLst/>
              <a:cxnLst/>
              <a:rect l="l" t="t" r="r" b="b"/>
              <a:pathLst>
                <a:path w="3093" h="452" extrusionOk="0">
                  <a:moveTo>
                    <a:pt x="227" y="0"/>
                  </a:moveTo>
                  <a:cubicBezTo>
                    <a:pt x="92" y="0"/>
                    <a:pt x="1" y="113"/>
                    <a:pt x="1" y="226"/>
                  </a:cubicBezTo>
                  <a:cubicBezTo>
                    <a:pt x="1" y="361"/>
                    <a:pt x="92" y="452"/>
                    <a:pt x="227" y="452"/>
                  </a:cubicBezTo>
                  <a:lnTo>
                    <a:pt x="2866" y="452"/>
                  </a:lnTo>
                  <a:cubicBezTo>
                    <a:pt x="2979" y="452"/>
                    <a:pt x="3092" y="361"/>
                    <a:pt x="3092" y="226"/>
                  </a:cubicBezTo>
                  <a:cubicBezTo>
                    <a:pt x="3092" y="113"/>
                    <a:pt x="2979" y="0"/>
                    <a:pt x="2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8"/>
            <p:cNvSpPr/>
            <p:nvPr/>
          </p:nvSpPr>
          <p:spPr>
            <a:xfrm>
              <a:off x="3871650" y="4409050"/>
              <a:ext cx="77325" cy="11175"/>
            </a:xfrm>
            <a:custGeom>
              <a:avLst/>
              <a:gdLst/>
              <a:ahLst/>
              <a:cxnLst/>
              <a:rect l="l" t="t" r="r" b="b"/>
              <a:pathLst>
                <a:path w="3093" h="447" extrusionOk="0">
                  <a:moveTo>
                    <a:pt x="227" y="1"/>
                  </a:moveTo>
                  <a:cubicBezTo>
                    <a:pt x="92" y="1"/>
                    <a:pt x="1" y="92"/>
                    <a:pt x="1" y="227"/>
                  </a:cubicBezTo>
                  <a:cubicBezTo>
                    <a:pt x="1" y="339"/>
                    <a:pt x="92" y="447"/>
                    <a:pt x="227" y="447"/>
                  </a:cubicBezTo>
                  <a:lnTo>
                    <a:pt x="2866" y="447"/>
                  </a:lnTo>
                  <a:cubicBezTo>
                    <a:pt x="2979" y="447"/>
                    <a:pt x="3092" y="339"/>
                    <a:pt x="3092" y="227"/>
                  </a:cubicBezTo>
                  <a:cubicBezTo>
                    <a:pt x="3092" y="92"/>
                    <a:pt x="2979" y="1"/>
                    <a:pt x="28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8"/>
            <p:cNvSpPr/>
            <p:nvPr/>
          </p:nvSpPr>
          <p:spPr>
            <a:xfrm>
              <a:off x="3808900" y="4244400"/>
              <a:ext cx="339400" cy="319250"/>
            </a:xfrm>
            <a:custGeom>
              <a:avLst/>
              <a:gdLst/>
              <a:ahLst/>
              <a:cxnLst/>
              <a:rect l="l" t="t" r="r" b="b"/>
              <a:pathLst>
                <a:path w="13576" h="12770" extrusionOk="0">
                  <a:moveTo>
                    <a:pt x="12457" y="920"/>
                  </a:moveTo>
                  <a:cubicBezTo>
                    <a:pt x="12570" y="920"/>
                    <a:pt x="12661" y="1012"/>
                    <a:pt x="12661" y="1119"/>
                  </a:cubicBezTo>
                  <a:lnTo>
                    <a:pt x="12661" y="8157"/>
                  </a:lnTo>
                  <a:lnTo>
                    <a:pt x="919" y="8157"/>
                  </a:lnTo>
                  <a:lnTo>
                    <a:pt x="919" y="1119"/>
                  </a:lnTo>
                  <a:cubicBezTo>
                    <a:pt x="919" y="1012"/>
                    <a:pt x="1011" y="920"/>
                    <a:pt x="1124" y="920"/>
                  </a:cubicBezTo>
                  <a:close/>
                  <a:moveTo>
                    <a:pt x="10844" y="8624"/>
                  </a:moveTo>
                  <a:cubicBezTo>
                    <a:pt x="11000" y="8624"/>
                    <a:pt x="11156" y="8759"/>
                    <a:pt x="11156" y="8942"/>
                  </a:cubicBezTo>
                  <a:cubicBezTo>
                    <a:pt x="11156" y="9097"/>
                    <a:pt x="11000" y="9232"/>
                    <a:pt x="10844" y="9232"/>
                  </a:cubicBezTo>
                  <a:cubicBezTo>
                    <a:pt x="10667" y="9232"/>
                    <a:pt x="10532" y="9097"/>
                    <a:pt x="10532" y="8942"/>
                  </a:cubicBezTo>
                  <a:cubicBezTo>
                    <a:pt x="10532" y="8759"/>
                    <a:pt x="10667" y="8624"/>
                    <a:pt x="10844" y="8624"/>
                  </a:cubicBezTo>
                  <a:close/>
                  <a:moveTo>
                    <a:pt x="12210" y="8538"/>
                  </a:moveTo>
                  <a:cubicBezTo>
                    <a:pt x="12414" y="8538"/>
                    <a:pt x="12591" y="8716"/>
                    <a:pt x="12591" y="8942"/>
                  </a:cubicBezTo>
                  <a:cubicBezTo>
                    <a:pt x="12591" y="9140"/>
                    <a:pt x="12414" y="9318"/>
                    <a:pt x="12210" y="9318"/>
                  </a:cubicBezTo>
                  <a:cubicBezTo>
                    <a:pt x="11989" y="9318"/>
                    <a:pt x="11828" y="9140"/>
                    <a:pt x="11828" y="8942"/>
                  </a:cubicBezTo>
                  <a:cubicBezTo>
                    <a:pt x="11828" y="8716"/>
                    <a:pt x="11989" y="8538"/>
                    <a:pt x="12210" y="8538"/>
                  </a:cubicBezTo>
                  <a:close/>
                  <a:moveTo>
                    <a:pt x="1124" y="1"/>
                  </a:moveTo>
                  <a:cubicBezTo>
                    <a:pt x="495" y="1"/>
                    <a:pt x="0" y="495"/>
                    <a:pt x="0" y="1119"/>
                  </a:cubicBezTo>
                  <a:lnTo>
                    <a:pt x="0" y="8807"/>
                  </a:lnTo>
                  <a:cubicBezTo>
                    <a:pt x="0" y="9431"/>
                    <a:pt x="495" y="9925"/>
                    <a:pt x="1124" y="9925"/>
                  </a:cubicBezTo>
                  <a:lnTo>
                    <a:pt x="4909" y="9925"/>
                  </a:lnTo>
                  <a:lnTo>
                    <a:pt x="4909" y="11404"/>
                  </a:lnTo>
                  <a:lnTo>
                    <a:pt x="4328" y="11404"/>
                  </a:lnTo>
                  <a:cubicBezTo>
                    <a:pt x="3946" y="11404"/>
                    <a:pt x="3629" y="11716"/>
                    <a:pt x="3629" y="12076"/>
                  </a:cubicBezTo>
                  <a:cubicBezTo>
                    <a:pt x="3629" y="12458"/>
                    <a:pt x="3946" y="12769"/>
                    <a:pt x="4328" y="12769"/>
                  </a:cubicBezTo>
                  <a:lnTo>
                    <a:pt x="9253" y="12769"/>
                  </a:lnTo>
                  <a:cubicBezTo>
                    <a:pt x="9634" y="12769"/>
                    <a:pt x="9925" y="12458"/>
                    <a:pt x="9925" y="12076"/>
                  </a:cubicBezTo>
                  <a:cubicBezTo>
                    <a:pt x="9925" y="11716"/>
                    <a:pt x="9634" y="11404"/>
                    <a:pt x="9253" y="11404"/>
                  </a:cubicBezTo>
                  <a:lnTo>
                    <a:pt x="8651" y="11404"/>
                  </a:lnTo>
                  <a:lnTo>
                    <a:pt x="8651" y="9925"/>
                  </a:lnTo>
                  <a:lnTo>
                    <a:pt x="12457" y="9925"/>
                  </a:lnTo>
                  <a:cubicBezTo>
                    <a:pt x="13065" y="9925"/>
                    <a:pt x="13575" y="9431"/>
                    <a:pt x="13575" y="8807"/>
                  </a:cubicBezTo>
                  <a:lnTo>
                    <a:pt x="13575" y="1119"/>
                  </a:lnTo>
                  <a:cubicBezTo>
                    <a:pt x="13575" y="495"/>
                    <a:pt x="13065" y="1"/>
                    <a:pt x="12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 name="Google Shape;2268;p78"/>
          <p:cNvGrpSpPr/>
          <p:nvPr/>
        </p:nvGrpSpPr>
        <p:grpSpPr>
          <a:xfrm>
            <a:off x="3304722" y="4239425"/>
            <a:ext cx="324350" cy="324225"/>
            <a:chOff x="3414675" y="4239425"/>
            <a:chExt cx="324350" cy="324225"/>
          </a:xfrm>
        </p:grpSpPr>
        <p:sp>
          <p:nvSpPr>
            <p:cNvPr id="2269" name="Google Shape;2269;p78"/>
            <p:cNvSpPr/>
            <p:nvPr/>
          </p:nvSpPr>
          <p:spPr>
            <a:xfrm>
              <a:off x="3414675" y="4239425"/>
              <a:ext cx="324350" cy="324225"/>
            </a:xfrm>
            <a:custGeom>
              <a:avLst/>
              <a:gdLst/>
              <a:ahLst/>
              <a:cxnLst/>
              <a:rect l="l" t="t" r="r" b="b"/>
              <a:pathLst>
                <a:path w="12974" h="12969" extrusionOk="0">
                  <a:moveTo>
                    <a:pt x="11828" y="850"/>
                  </a:moveTo>
                  <a:cubicBezTo>
                    <a:pt x="11984" y="850"/>
                    <a:pt x="12097" y="985"/>
                    <a:pt x="12097" y="1119"/>
                  </a:cubicBezTo>
                  <a:lnTo>
                    <a:pt x="12097" y="3426"/>
                  </a:lnTo>
                  <a:lnTo>
                    <a:pt x="4570" y="3426"/>
                  </a:lnTo>
                  <a:cubicBezTo>
                    <a:pt x="3941" y="3426"/>
                    <a:pt x="3431" y="3942"/>
                    <a:pt x="3431" y="4571"/>
                  </a:cubicBezTo>
                  <a:lnTo>
                    <a:pt x="3431" y="12097"/>
                  </a:lnTo>
                  <a:lnTo>
                    <a:pt x="1119" y="12097"/>
                  </a:lnTo>
                  <a:cubicBezTo>
                    <a:pt x="984" y="12097"/>
                    <a:pt x="850" y="11985"/>
                    <a:pt x="850" y="11829"/>
                  </a:cubicBezTo>
                  <a:lnTo>
                    <a:pt x="850" y="1119"/>
                  </a:lnTo>
                  <a:cubicBezTo>
                    <a:pt x="850" y="985"/>
                    <a:pt x="984" y="850"/>
                    <a:pt x="1119" y="850"/>
                  </a:cubicBezTo>
                  <a:close/>
                  <a:moveTo>
                    <a:pt x="12097" y="4302"/>
                  </a:moveTo>
                  <a:lnTo>
                    <a:pt x="12097" y="6899"/>
                  </a:lnTo>
                  <a:lnTo>
                    <a:pt x="8043" y="6899"/>
                  </a:lnTo>
                  <a:cubicBezTo>
                    <a:pt x="7414" y="6899"/>
                    <a:pt x="6898" y="7415"/>
                    <a:pt x="6898" y="8038"/>
                  </a:cubicBezTo>
                  <a:lnTo>
                    <a:pt x="6898" y="12097"/>
                  </a:lnTo>
                  <a:lnTo>
                    <a:pt x="4302" y="12097"/>
                  </a:lnTo>
                  <a:lnTo>
                    <a:pt x="4302" y="4571"/>
                  </a:lnTo>
                  <a:cubicBezTo>
                    <a:pt x="4302" y="4409"/>
                    <a:pt x="4414" y="4302"/>
                    <a:pt x="4570" y="4302"/>
                  </a:cubicBezTo>
                  <a:close/>
                  <a:moveTo>
                    <a:pt x="12097" y="7770"/>
                  </a:moveTo>
                  <a:lnTo>
                    <a:pt x="12097" y="11829"/>
                  </a:lnTo>
                  <a:cubicBezTo>
                    <a:pt x="12097" y="11985"/>
                    <a:pt x="11984" y="12097"/>
                    <a:pt x="11828" y="12097"/>
                  </a:cubicBezTo>
                  <a:lnTo>
                    <a:pt x="7775" y="12097"/>
                  </a:lnTo>
                  <a:lnTo>
                    <a:pt x="7775" y="8038"/>
                  </a:lnTo>
                  <a:cubicBezTo>
                    <a:pt x="7775" y="7882"/>
                    <a:pt x="7887" y="7770"/>
                    <a:pt x="8043" y="7770"/>
                  </a:cubicBezTo>
                  <a:close/>
                  <a:moveTo>
                    <a:pt x="1119" y="1"/>
                  </a:moveTo>
                  <a:cubicBezTo>
                    <a:pt x="495" y="1"/>
                    <a:pt x="0" y="490"/>
                    <a:pt x="0" y="1119"/>
                  </a:cubicBezTo>
                  <a:lnTo>
                    <a:pt x="0" y="11829"/>
                  </a:lnTo>
                  <a:cubicBezTo>
                    <a:pt x="0" y="12452"/>
                    <a:pt x="495" y="12968"/>
                    <a:pt x="1119" y="12968"/>
                  </a:cubicBezTo>
                  <a:lnTo>
                    <a:pt x="11828" y="12968"/>
                  </a:lnTo>
                  <a:cubicBezTo>
                    <a:pt x="12457" y="12968"/>
                    <a:pt x="12973" y="12452"/>
                    <a:pt x="12973" y="11829"/>
                  </a:cubicBezTo>
                  <a:lnTo>
                    <a:pt x="12973" y="1119"/>
                  </a:lnTo>
                  <a:cubicBezTo>
                    <a:pt x="12973" y="490"/>
                    <a:pt x="12457" y="1"/>
                    <a:pt x="11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8"/>
            <p:cNvSpPr/>
            <p:nvPr/>
          </p:nvSpPr>
          <p:spPr>
            <a:xfrm>
              <a:off x="3448825" y="4272375"/>
              <a:ext cx="26900" cy="26900"/>
            </a:xfrm>
            <a:custGeom>
              <a:avLst/>
              <a:gdLst/>
              <a:ahLst/>
              <a:cxnLst/>
              <a:rect l="l" t="t" r="r" b="b"/>
              <a:pathLst>
                <a:path w="1076" h="1076" extrusionOk="0">
                  <a:moveTo>
                    <a:pt x="538" y="0"/>
                  </a:moveTo>
                  <a:cubicBezTo>
                    <a:pt x="247" y="0"/>
                    <a:pt x="0" y="247"/>
                    <a:pt x="0" y="538"/>
                  </a:cubicBezTo>
                  <a:cubicBezTo>
                    <a:pt x="0" y="833"/>
                    <a:pt x="247" y="1075"/>
                    <a:pt x="538" y="1075"/>
                  </a:cubicBezTo>
                  <a:cubicBezTo>
                    <a:pt x="828" y="1075"/>
                    <a:pt x="1075" y="833"/>
                    <a:pt x="1075" y="538"/>
                  </a:cubicBezTo>
                  <a:cubicBezTo>
                    <a:pt x="1075" y="247"/>
                    <a:pt x="828" y="0"/>
                    <a:pt x="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8"/>
            <p:cNvSpPr/>
            <p:nvPr/>
          </p:nvSpPr>
          <p:spPr>
            <a:xfrm>
              <a:off x="3534025" y="4357050"/>
              <a:ext cx="26900" cy="27425"/>
            </a:xfrm>
            <a:custGeom>
              <a:avLst/>
              <a:gdLst/>
              <a:ahLst/>
              <a:cxnLst/>
              <a:rect l="l" t="t" r="r" b="b"/>
              <a:pathLst>
                <a:path w="1076" h="1097" extrusionOk="0">
                  <a:moveTo>
                    <a:pt x="538" y="0"/>
                  </a:moveTo>
                  <a:cubicBezTo>
                    <a:pt x="243" y="0"/>
                    <a:pt x="1" y="242"/>
                    <a:pt x="1" y="538"/>
                  </a:cubicBezTo>
                  <a:cubicBezTo>
                    <a:pt x="1" y="850"/>
                    <a:pt x="243" y="1097"/>
                    <a:pt x="538" y="1097"/>
                  </a:cubicBezTo>
                  <a:cubicBezTo>
                    <a:pt x="829" y="1097"/>
                    <a:pt x="1076" y="850"/>
                    <a:pt x="1076" y="538"/>
                  </a:cubicBezTo>
                  <a:cubicBezTo>
                    <a:pt x="1076" y="242"/>
                    <a:pt x="829" y="0"/>
                    <a:pt x="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8"/>
            <p:cNvSpPr/>
            <p:nvPr/>
          </p:nvSpPr>
          <p:spPr>
            <a:xfrm>
              <a:off x="3619650" y="4444400"/>
              <a:ext cx="26900" cy="26900"/>
            </a:xfrm>
            <a:custGeom>
              <a:avLst/>
              <a:gdLst/>
              <a:ahLst/>
              <a:cxnLst/>
              <a:rect l="l" t="t" r="r" b="b"/>
              <a:pathLst>
                <a:path w="1076" h="1076" extrusionOk="0">
                  <a:moveTo>
                    <a:pt x="538" y="1"/>
                  </a:moveTo>
                  <a:cubicBezTo>
                    <a:pt x="248" y="1"/>
                    <a:pt x="0" y="243"/>
                    <a:pt x="0" y="538"/>
                  </a:cubicBezTo>
                  <a:cubicBezTo>
                    <a:pt x="0" y="850"/>
                    <a:pt x="248" y="1076"/>
                    <a:pt x="538" y="1076"/>
                  </a:cubicBezTo>
                  <a:cubicBezTo>
                    <a:pt x="850" y="1076"/>
                    <a:pt x="1076" y="850"/>
                    <a:pt x="1076" y="538"/>
                  </a:cubicBezTo>
                  <a:cubicBezTo>
                    <a:pt x="1076" y="243"/>
                    <a:pt x="850"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78"/>
          <p:cNvGrpSpPr/>
          <p:nvPr/>
        </p:nvGrpSpPr>
        <p:grpSpPr>
          <a:xfrm>
            <a:off x="7294468" y="4251125"/>
            <a:ext cx="315875" cy="312525"/>
            <a:chOff x="7035350" y="4251125"/>
            <a:chExt cx="315875" cy="312525"/>
          </a:xfrm>
        </p:grpSpPr>
        <p:sp>
          <p:nvSpPr>
            <p:cNvPr id="2274" name="Google Shape;2274;p78"/>
            <p:cNvSpPr/>
            <p:nvPr/>
          </p:nvSpPr>
          <p:spPr>
            <a:xfrm>
              <a:off x="7035350" y="4367125"/>
              <a:ext cx="81200" cy="80675"/>
            </a:xfrm>
            <a:custGeom>
              <a:avLst/>
              <a:gdLst/>
              <a:ahLst/>
              <a:cxnLst/>
              <a:rect l="l" t="t" r="r" b="b"/>
              <a:pathLst>
                <a:path w="3248" h="3227" extrusionOk="0">
                  <a:moveTo>
                    <a:pt x="403" y="0"/>
                  </a:moveTo>
                  <a:cubicBezTo>
                    <a:pt x="177" y="0"/>
                    <a:pt x="0" y="156"/>
                    <a:pt x="0" y="377"/>
                  </a:cubicBezTo>
                  <a:lnTo>
                    <a:pt x="0" y="2844"/>
                  </a:lnTo>
                  <a:cubicBezTo>
                    <a:pt x="0" y="3043"/>
                    <a:pt x="177" y="3226"/>
                    <a:pt x="403" y="3226"/>
                  </a:cubicBezTo>
                  <a:lnTo>
                    <a:pt x="2866" y="3226"/>
                  </a:lnTo>
                  <a:cubicBezTo>
                    <a:pt x="3065" y="3226"/>
                    <a:pt x="3247" y="3043"/>
                    <a:pt x="3247" y="2844"/>
                  </a:cubicBezTo>
                  <a:lnTo>
                    <a:pt x="3247" y="377"/>
                  </a:lnTo>
                  <a:cubicBezTo>
                    <a:pt x="3247" y="156"/>
                    <a:pt x="3065" y="0"/>
                    <a:pt x="2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8"/>
            <p:cNvSpPr/>
            <p:nvPr/>
          </p:nvSpPr>
          <p:spPr>
            <a:xfrm>
              <a:off x="7270550" y="4367125"/>
              <a:ext cx="80675" cy="80675"/>
            </a:xfrm>
            <a:custGeom>
              <a:avLst/>
              <a:gdLst/>
              <a:ahLst/>
              <a:cxnLst/>
              <a:rect l="l" t="t" r="r" b="b"/>
              <a:pathLst>
                <a:path w="3227" h="3227" extrusionOk="0">
                  <a:moveTo>
                    <a:pt x="377" y="0"/>
                  </a:moveTo>
                  <a:cubicBezTo>
                    <a:pt x="156" y="0"/>
                    <a:pt x="1" y="156"/>
                    <a:pt x="1" y="377"/>
                  </a:cubicBezTo>
                  <a:lnTo>
                    <a:pt x="1" y="2844"/>
                  </a:lnTo>
                  <a:cubicBezTo>
                    <a:pt x="1" y="3043"/>
                    <a:pt x="156" y="3226"/>
                    <a:pt x="377" y="3226"/>
                  </a:cubicBezTo>
                  <a:lnTo>
                    <a:pt x="2845" y="3226"/>
                  </a:lnTo>
                  <a:cubicBezTo>
                    <a:pt x="3044" y="3226"/>
                    <a:pt x="3226" y="3043"/>
                    <a:pt x="3226" y="2844"/>
                  </a:cubicBezTo>
                  <a:lnTo>
                    <a:pt x="3226" y="377"/>
                  </a:lnTo>
                  <a:cubicBezTo>
                    <a:pt x="3226" y="156"/>
                    <a:pt x="3044" y="0"/>
                    <a:pt x="2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8"/>
            <p:cNvSpPr/>
            <p:nvPr/>
          </p:nvSpPr>
          <p:spPr>
            <a:xfrm>
              <a:off x="7152950" y="4251125"/>
              <a:ext cx="81200" cy="80675"/>
            </a:xfrm>
            <a:custGeom>
              <a:avLst/>
              <a:gdLst/>
              <a:ahLst/>
              <a:cxnLst/>
              <a:rect l="l" t="t" r="r" b="b"/>
              <a:pathLst>
                <a:path w="3248" h="3227" extrusionOk="0">
                  <a:moveTo>
                    <a:pt x="404" y="1"/>
                  </a:moveTo>
                  <a:cubicBezTo>
                    <a:pt x="178" y="1"/>
                    <a:pt x="0" y="178"/>
                    <a:pt x="0" y="382"/>
                  </a:cubicBezTo>
                  <a:lnTo>
                    <a:pt x="0" y="2845"/>
                  </a:lnTo>
                  <a:cubicBezTo>
                    <a:pt x="0" y="3070"/>
                    <a:pt x="178" y="3226"/>
                    <a:pt x="404" y="3226"/>
                  </a:cubicBezTo>
                  <a:lnTo>
                    <a:pt x="2844" y="3226"/>
                  </a:lnTo>
                  <a:cubicBezTo>
                    <a:pt x="3065" y="3226"/>
                    <a:pt x="3248" y="3070"/>
                    <a:pt x="3248" y="2845"/>
                  </a:cubicBezTo>
                  <a:lnTo>
                    <a:pt x="3248" y="382"/>
                  </a:lnTo>
                  <a:cubicBezTo>
                    <a:pt x="3248" y="178"/>
                    <a:pt x="3065" y="1"/>
                    <a:pt x="2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8"/>
            <p:cNvSpPr/>
            <p:nvPr/>
          </p:nvSpPr>
          <p:spPr>
            <a:xfrm>
              <a:off x="7035350" y="4251125"/>
              <a:ext cx="81200" cy="80675"/>
            </a:xfrm>
            <a:custGeom>
              <a:avLst/>
              <a:gdLst/>
              <a:ahLst/>
              <a:cxnLst/>
              <a:rect l="l" t="t" r="r" b="b"/>
              <a:pathLst>
                <a:path w="3248" h="3227" extrusionOk="0">
                  <a:moveTo>
                    <a:pt x="403" y="1"/>
                  </a:moveTo>
                  <a:cubicBezTo>
                    <a:pt x="177" y="1"/>
                    <a:pt x="0" y="178"/>
                    <a:pt x="0" y="382"/>
                  </a:cubicBezTo>
                  <a:lnTo>
                    <a:pt x="0" y="2845"/>
                  </a:lnTo>
                  <a:cubicBezTo>
                    <a:pt x="0" y="3070"/>
                    <a:pt x="177" y="3226"/>
                    <a:pt x="403" y="3226"/>
                  </a:cubicBezTo>
                  <a:lnTo>
                    <a:pt x="2866" y="3226"/>
                  </a:lnTo>
                  <a:cubicBezTo>
                    <a:pt x="3065" y="3226"/>
                    <a:pt x="3247" y="3070"/>
                    <a:pt x="3247" y="2845"/>
                  </a:cubicBezTo>
                  <a:lnTo>
                    <a:pt x="3247" y="382"/>
                  </a:lnTo>
                  <a:cubicBezTo>
                    <a:pt x="3247" y="178"/>
                    <a:pt x="3065" y="1"/>
                    <a:pt x="28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8"/>
            <p:cNvSpPr/>
            <p:nvPr/>
          </p:nvSpPr>
          <p:spPr>
            <a:xfrm>
              <a:off x="7270550" y="4251125"/>
              <a:ext cx="80675" cy="80675"/>
            </a:xfrm>
            <a:custGeom>
              <a:avLst/>
              <a:gdLst/>
              <a:ahLst/>
              <a:cxnLst/>
              <a:rect l="l" t="t" r="r" b="b"/>
              <a:pathLst>
                <a:path w="3227" h="3227" extrusionOk="0">
                  <a:moveTo>
                    <a:pt x="377" y="1"/>
                  </a:moveTo>
                  <a:cubicBezTo>
                    <a:pt x="156" y="1"/>
                    <a:pt x="1" y="178"/>
                    <a:pt x="1" y="382"/>
                  </a:cubicBezTo>
                  <a:lnTo>
                    <a:pt x="1" y="2845"/>
                  </a:lnTo>
                  <a:cubicBezTo>
                    <a:pt x="1" y="3070"/>
                    <a:pt x="156" y="3226"/>
                    <a:pt x="377" y="3226"/>
                  </a:cubicBezTo>
                  <a:lnTo>
                    <a:pt x="2845" y="3226"/>
                  </a:lnTo>
                  <a:cubicBezTo>
                    <a:pt x="3044" y="3226"/>
                    <a:pt x="3226" y="3070"/>
                    <a:pt x="3226" y="2845"/>
                  </a:cubicBezTo>
                  <a:lnTo>
                    <a:pt x="3226" y="382"/>
                  </a:lnTo>
                  <a:cubicBezTo>
                    <a:pt x="3226" y="178"/>
                    <a:pt x="3044" y="1"/>
                    <a:pt x="2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8"/>
            <p:cNvSpPr/>
            <p:nvPr/>
          </p:nvSpPr>
          <p:spPr>
            <a:xfrm>
              <a:off x="7152950" y="4367125"/>
              <a:ext cx="81200" cy="80675"/>
            </a:xfrm>
            <a:custGeom>
              <a:avLst/>
              <a:gdLst/>
              <a:ahLst/>
              <a:cxnLst/>
              <a:rect l="l" t="t" r="r" b="b"/>
              <a:pathLst>
                <a:path w="3248" h="3227" extrusionOk="0">
                  <a:moveTo>
                    <a:pt x="404" y="0"/>
                  </a:moveTo>
                  <a:cubicBezTo>
                    <a:pt x="178" y="0"/>
                    <a:pt x="0" y="156"/>
                    <a:pt x="0" y="377"/>
                  </a:cubicBezTo>
                  <a:lnTo>
                    <a:pt x="0" y="2844"/>
                  </a:lnTo>
                  <a:cubicBezTo>
                    <a:pt x="0" y="3043"/>
                    <a:pt x="178" y="3226"/>
                    <a:pt x="404" y="3226"/>
                  </a:cubicBezTo>
                  <a:lnTo>
                    <a:pt x="2844" y="3226"/>
                  </a:lnTo>
                  <a:cubicBezTo>
                    <a:pt x="3065" y="3226"/>
                    <a:pt x="3248" y="3043"/>
                    <a:pt x="3248" y="2844"/>
                  </a:cubicBezTo>
                  <a:lnTo>
                    <a:pt x="3248" y="377"/>
                  </a:lnTo>
                  <a:cubicBezTo>
                    <a:pt x="3248" y="156"/>
                    <a:pt x="3065" y="0"/>
                    <a:pt x="2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8"/>
            <p:cNvSpPr/>
            <p:nvPr/>
          </p:nvSpPr>
          <p:spPr>
            <a:xfrm>
              <a:off x="7152950" y="4482450"/>
              <a:ext cx="81200" cy="81200"/>
            </a:xfrm>
            <a:custGeom>
              <a:avLst/>
              <a:gdLst/>
              <a:ahLst/>
              <a:cxnLst/>
              <a:rect l="l" t="t" r="r" b="b"/>
              <a:pathLst>
                <a:path w="3248" h="3248" extrusionOk="0">
                  <a:moveTo>
                    <a:pt x="404" y="0"/>
                  </a:moveTo>
                  <a:cubicBezTo>
                    <a:pt x="178" y="0"/>
                    <a:pt x="0" y="178"/>
                    <a:pt x="0" y="403"/>
                  </a:cubicBezTo>
                  <a:lnTo>
                    <a:pt x="0" y="2844"/>
                  </a:lnTo>
                  <a:cubicBezTo>
                    <a:pt x="0" y="3070"/>
                    <a:pt x="178" y="3247"/>
                    <a:pt x="404" y="3247"/>
                  </a:cubicBezTo>
                  <a:lnTo>
                    <a:pt x="2844" y="3247"/>
                  </a:lnTo>
                  <a:cubicBezTo>
                    <a:pt x="3065" y="3247"/>
                    <a:pt x="3248" y="3070"/>
                    <a:pt x="3248" y="2844"/>
                  </a:cubicBezTo>
                  <a:lnTo>
                    <a:pt x="3248" y="403"/>
                  </a:lnTo>
                  <a:cubicBezTo>
                    <a:pt x="3248" y="178"/>
                    <a:pt x="3065" y="0"/>
                    <a:pt x="2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8"/>
            <p:cNvSpPr/>
            <p:nvPr/>
          </p:nvSpPr>
          <p:spPr>
            <a:xfrm>
              <a:off x="7035350" y="4482450"/>
              <a:ext cx="81200" cy="81200"/>
            </a:xfrm>
            <a:custGeom>
              <a:avLst/>
              <a:gdLst/>
              <a:ahLst/>
              <a:cxnLst/>
              <a:rect l="l" t="t" r="r" b="b"/>
              <a:pathLst>
                <a:path w="3248" h="3248" extrusionOk="0">
                  <a:moveTo>
                    <a:pt x="403" y="0"/>
                  </a:moveTo>
                  <a:cubicBezTo>
                    <a:pt x="177" y="0"/>
                    <a:pt x="0" y="178"/>
                    <a:pt x="0" y="403"/>
                  </a:cubicBezTo>
                  <a:lnTo>
                    <a:pt x="0" y="2844"/>
                  </a:lnTo>
                  <a:cubicBezTo>
                    <a:pt x="0" y="3070"/>
                    <a:pt x="177" y="3247"/>
                    <a:pt x="403" y="3247"/>
                  </a:cubicBezTo>
                  <a:lnTo>
                    <a:pt x="2866" y="3247"/>
                  </a:lnTo>
                  <a:cubicBezTo>
                    <a:pt x="3065" y="3247"/>
                    <a:pt x="3247" y="3070"/>
                    <a:pt x="3247" y="2844"/>
                  </a:cubicBezTo>
                  <a:lnTo>
                    <a:pt x="3247" y="403"/>
                  </a:lnTo>
                  <a:cubicBezTo>
                    <a:pt x="3247" y="178"/>
                    <a:pt x="3065" y="0"/>
                    <a:pt x="28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8"/>
            <p:cNvSpPr/>
            <p:nvPr/>
          </p:nvSpPr>
          <p:spPr>
            <a:xfrm>
              <a:off x="7270550" y="4482450"/>
              <a:ext cx="80675" cy="81200"/>
            </a:xfrm>
            <a:custGeom>
              <a:avLst/>
              <a:gdLst/>
              <a:ahLst/>
              <a:cxnLst/>
              <a:rect l="l" t="t" r="r" b="b"/>
              <a:pathLst>
                <a:path w="3227" h="3248" extrusionOk="0">
                  <a:moveTo>
                    <a:pt x="377" y="0"/>
                  </a:moveTo>
                  <a:cubicBezTo>
                    <a:pt x="156" y="0"/>
                    <a:pt x="1" y="178"/>
                    <a:pt x="1" y="403"/>
                  </a:cubicBezTo>
                  <a:lnTo>
                    <a:pt x="1" y="2844"/>
                  </a:lnTo>
                  <a:cubicBezTo>
                    <a:pt x="1" y="3070"/>
                    <a:pt x="156" y="3247"/>
                    <a:pt x="377" y="3247"/>
                  </a:cubicBezTo>
                  <a:lnTo>
                    <a:pt x="2845" y="3247"/>
                  </a:lnTo>
                  <a:cubicBezTo>
                    <a:pt x="3044" y="3247"/>
                    <a:pt x="3226" y="3070"/>
                    <a:pt x="3226" y="2844"/>
                  </a:cubicBezTo>
                  <a:lnTo>
                    <a:pt x="3226" y="403"/>
                  </a:lnTo>
                  <a:cubicBezTo>
                    <a:pt x="3226" y="178"/>
                    <a:pt x="3044" y="0"/>
                    <a:pt x="2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 name="Google Shape;2283;p78"/>
          <p:cNvGrpSpPr/>
          <p:nvPr/>
        </p:nvGrpSpPr>
        <p:grpSpPr>
          <a:xfrm>
            <a:off x="6850701" y="4237675"/>
            <a:ext cx="320450" cy="325975"/>
            <a:chOff x="6631450" y="4237675"/>
            <a:chExt cx="320450" cy="325975"/>
          </a:xfrm>
        </p:grpSpPr>
        <p:sp>
          <p:nvSpPr>
            <p:cNvPr id="2284" name="Google Shape;2284;p78"/>
            <p:cNvSpPr/>
            <p:nvPr/>
          </p:nvSpPr>
          <p:spPr>
            <a:xfrm>
              <a:off x="6631450" y="4261750"/>
              <a:ext cx="320450" cy="301900"/>
            </a:xfrm>
            <a:custGeom>
              <a:avLst/>
              <a:gdLst/>
              <a:ahLst/>
              <a:cxnLst/>
              <a:rect l="l" t="t" r="r" b="b"/>
              <a:pathLst>
                <a:path w="12818" h="12076" extrusionOk="0">
                  <a:moveTo>
                    <a:pt x="1054" y="0"/>
                  </a:moveTo>
                  <a:cubicBezTo>
                    <a:pt x="473" y="0"/>
                    <a:pt x="0" y="473"/>
                    <a:pt x="0" y="1054"/>
                  </a:cubicBezTo>
                  <a:lnTo>
                    <a:pt x="0" y="8334"/>
                  </a:lnTo>
                  <a:cubicBezTo>
                    <a:pt x="0" y="8920"/>
                    <a:pt x="473" y="9387"/>
                    <a:pt x="1054" y="9387"/>
                  </a:cubicBezTo>
                  <a:lnTo>
                    <a:pt x="4640" y="9387"/>
                  </a:lnTo>
                  <a:lnTo>
                    <a:pt x="4640" y="10774"/>
                  </a:lnTo>
                  <a:lnTo>
                    <a:pt x="4081" y="10774"/>
                  </a:lnTo>
                  <a:cubicBezTo>
                    <a:pt x="3721" y="10774"/>
                    <a:pt x="3430" y="11070"/>
                    <a:pt x="3430" y="11425"/>
                  </a:cubicBezTo>
                  <a:cubicBezTo>
                    <a:pt x="3430" y="11785"/>
                    <a:pt x="3721" y="12075"/>
                    <a:pt x="4081" y="12075"/>
                  </a:cubicBezTo>
                  <a:lnTo>
                    <a:pt x="8737" y="12075"/>
                  </a:lnTo>
                  <a:cubicBezTo>
                    <a:pt x="9097" y="12075"/>
                    <a:pt x="9387" y="11785"/>
                    <a:pt x="9387" y="11425"/>
                  </a:cubicBezTo>
                  <a:cubicBezTo>
                    <a:pt x="9387" y="11070"/>
                    <a:pt x="9097" y="10774"/>
                    <a:pt x="8737" y="10774"/>
                  </a:cubicBezTo>
                  <a:lnTo>
                    <a:pt x="8178" y="10774"/>
                  </a:lnTo>
                  <a:lnTo>
                    <a:pt x="8178" y="9387"/>
                  </a:lnTo>
                  <a:lnTo>
                    <a:pt x="11764" y="9387"/>
                  </a:lnTo>
                  <a:cubicBezTo>
                    <a:pt x="12344" y="9387"/>
                    <a:pt x="12817" y="8920"/>
                    <a:pt x="12817" y="8334"/>
                  </a:cubicBezTo>
                  <a:lnTo>
                    <a:pt x="12817" y="1054"/>
                  </a:lnTo>
                  <a:cubicBezTo>
                    <a:pt x="12817" y="473"/>
                    <a:pt x="12344" y="0"/>
                    <a:pt x="11764" y="0"/>
                  </a:cubicBezTo>
                  <a:lnTo>
                    <a:pt x="9860" y="0"/>
                  </a:lnTo>
                  <a:lnTo>
                    <a:pt x="9860" y="877"/>
                  </a:lnTo>
                  <a:lnTo>
                    <a:pt x="11764" y="877"/>
                  </a:lnTo>
                  <a:cubicBezTo>
                    <a:pt x="11877" y="877"/>
                    <a:pt x="11963" y="941"/>
                    <a:pt x="11963" y="1054"/>
                  </a:cubicBezTo>
                  <a:lnTo>
                    <a:pt x="11963" y="8334"/>
                  </a:lnTo>
                  <a:cubicBezTo>
                    <a:pt x="11963" y="8446"/>
                    <a:pt x="11877" y="8516"/>
                    <a:pt x="11764" y="8516"/>
                  </a:cubicBezTo>
                  <a:lnTo>
                    <a:pt x="1054" y="8516"/>
                  </a:lnTo>
                  <a:cubicBezTo>
                    <a:pt x="941" y="8516"/>
                    <a:pt x="855" y="8446"/>
                    <a:pt x="855" y="8334"/>
                  </a:cubicBezTo>
                  <a:lnTo>
                    <a:pt x="855" y="1054"/>
                  </a:lnTo>
                  <a:cubicBezTo>
                    <a:pt x="855" y="941"/>
                    <a:pt x="941" y="877"/>
                    <a:pt x="1054" y="877"/>
                  </a:cubicBezTo>
                  <a:lnTo>
                    <a:pt x="2957" y="877"/>
                  </a:lnTo>
                  <a:lnTo>
                    <a:pt x="29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8"/>
            <p:cNvSpPr/>
            <p:nvPr/>
          </p:nvSpPr>
          <p:spPr>
            <a:xfrm>
              <a:off x="6726750" y="4237675"/>
              <a:ext cx="129850" cy="210125"/>
            </a:xfrm>
            <a:custGeom>
              <a:avLst/>
              <a:gdLst/>
              <a:ahLst/>
              <a:cxnLst/>
              <a:rect l="l" t="t" r="r" b="b"/>
              <a:pathLst>
                <a:path w="5194" h="8405" extrusionOk="0">
                  <a:moveTo>
                    <a:pt x="4344" y="877"/>
                  </a:moveTo>
                  <a:lnTo>
                    <a:pt x="4344" y="6877"/>
                  </a:lnTo>
                  <a:lnTo>
                    <a:pt x="850" y="6877"/>
                  </a:lnTo>
                  <a:lnTo>
                    <a:pt x="850" y="877"/>
                  </a:lnTo>
                  <a:close/>
                  <a:moveTo>
                    <a:pt x="2597" y="7194"/>
                  </a:moveTo>
                  <a:cubicBezTo>
                    <a:pt x="2823" y="7194"/>
                    <a:pt x="3000" y="7372"/>
                    <a:pt x="3000" y="7598"/>
                  </a:cubicBezTo>
                  <a:cubicBezTo>
                    <a:pt x="3000" y="7797"/>
                    <a:pt x="2823" y="7974"/>
                    <a:pt x="2597" y="7974"/>
                  </a:cubicBezTo>
                  <a:cubicBezTo>
                    <a:pt x="2371" y="7974"/>
                    <a:pt x="2215" y="7797"/>
                    <a:pt x="2215" y="7598"/>
                  </a:cubicBezTo>
                  <a:cubicBezTo>
                    <a:pt x="2215" y="7372"/>
                    <a:pt x="2371" y="7194"/>
                    <a:pt x="2597" y="7194"/>
                  </a:cubicBezTo>
                  <a:close/>
                  <a:moveTo>
                    <a:pt x="807" y="1"/>
                  </a:moveTo>
                  <a:cubicBezTo>
                    <a:pt x="355" y="1"/>
                    <a:pt x="0" y="361"/>
                    <a:pt x="0" y="807"/>
                  </a:cubicBezTo>
                  <a:lnTo>
                    <a:pt x="0" y="7619"/>
                  </a:lnTo>
                  <a:cubicBezTo>
                    <a:pt x="0" y="8044"/>
                    <a:pt x="355" y="8404"/>
                    <a:pt x="807" y="8404"/>
                  </a:cubicBezTo>
                  <a:lnTo>
                    <a:pt x="4387" y="8404"/>
                  </a:lnTo>
                  <a:cubicBezTo>
                    <a:pt x="4839" y="8404"/>
                    <a:pt x="5194" y="8044"/>
                    <a:pt x="5194" y="7619"/>
                  </a:cubicBezTo>
                  <a:lnTo>
                    <a:pt x="5194" y="807"/>
                  </a:lnTo>
                  <a:cubicBezTo>
                    <a:pt x="5194" y="361"/>
                    <a:pt x="4839" y="1"/>
                    <a:pt x="43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 name="Google Shape;2286;p78"/>
          <p:cNvGrpSpPr/>
          <p:nvPr/>
        </p:nvGrpSpPr>
        <p:grpSpPr>
          <a:xfrm>
            <a:off x="8074725" y="2829225"/>
            <a:ext cx="333225" cy="205000"/>
            <a:chOff x="8074725" y="2829225"/>
            <a:chExt cx="333225" cy="205000"/>
          </a:xfrm>
        </p:grpSpPr>
        <p:sp>
          <p:nvSpPr>
            <p:cNvPr id="2287" name="Google Shape;2287;p78"/>
            <p:cNvSpPr/>
            <p:nvPr/>
          </p:nvSpPr>
          <p:spPr>
            <a:xfrm>
              <a:off x="8074725" y="2829225"/>
              <a:ext cx="208900" cy="205000"/>
            </a:xfrm>
            <a:custGeom>
              <a:avLst/>
              <a:gdLst/>
              <a:ahLst/>
              <a:cxnLst/>
              <a:rect l="l" t="t" r="r" b="b"/>
              <a:pathLst>
                <a:path w="8356" h="8200" extrusionOk="0">
                  <a:moveTo>
                    <a:pt x="7485" y="899"/>
                  </a:moveTo>
                  <a:lnTo>
                    <a:pt x="7485" y="5334"/>
                  </a:lnTo>
                  <a:lnTo>
                    <a:pt x="899" y="5334"/>
                  </a:lnTo>
                  <a:lnTo>
                    <a:pt x="899" y="899"/>
                  </a:lnTo>
                  <a:close/>
                  <a:moveTo>
                    <a:pt x="850" y="1"/>
                  </a:moveTo>
                  <a:cubicBezTo>
                    <a:pt x="382" y="1"/>
                    <a:pt x="1" y="383"/>
                    <a:pt x="1" y="850"/>
                  </a:cubicBezTo>
                  <a:lnTo>
                    <a:pt x="1" y="5377"/>
                  </a:lnTo>
                  <a:cubicBezTo>
                    <a:pt x="1" y="5845"/>
                    <a:pt x="382" y="6227"/>
                    <a:pt x="850" y="6227"/>
                  </a:cubicBezTo>
                  <a:lnTo>
                    <a:pt x="3092" y="6227"/>
                  </a:lnTo>
                  <a:lnTo>
                    <a:pt x="3092" y="7323"/>
                  </a:lnTo>
                  <a:lnTo>
                    <a:pt x="2732" y="7323"/>
                  </a:lnTo>
                  <a:cubicBezTo>
                    <a:pt x="2485" y="7323"/>
                    <a:pt x="2286" y="7506"/>
                    <a:pt x="2286" y="7775"/>
                  </a:cubicBezTo>
                  <a:cubicBezTo>
                    <a:pt x="2286" y="8022"/>
                    <a:pt x="2485" y="8200"/>
                    <a:pt x="2732" y="8200"/>
                  </a:cubicBezTo>
                  <a:lnTo>
                    <a:pt x="5646" y="8200"/>
                  </a:lnTo>
                  <a:cubicBezTo>
                    <a:pt x="5893" y="8200"/>
                    <a:pt x="6092" y="8022"/>
                    <a:pt x="6092" y="7775"/>
                  </a:cubicBezTo>
                  <a:cubicBezTo>
                    <a:pt x="6092" y="7506"/>
                    <a:pt x="5893" y="7323"/>
                    <a:pt x="5646" y="7323"/>
                  </a:cubicBezTo>
                  <a:lnTo>
                    <a:pt x="5286" y="7323"/>
                  </a:lnTo>
                  <a:lnTo>
                    <a:pt x="5286" y="6227"/>
                  </a:lnTo>
                  <a:lnTo>
                    <a:pt x="7528" y="6227"/>
                  </a:lnTo>
                  <a:cubicBezTo>
                    <a:pt x="7995" y="6227"/>
                    <a:pt x="8356" y="5845"/>
                    <a:pt x="8356" y="5377"/>
                  </a:cubicBezTo>
                  <a:lnTo>
                    <a:pt x="8356" y="850"/>
                  </a:lnTo>
                  <a:cubicBezTo>
                    <a:pt x="8356" y="383"/>
                    <a:pt x="7995" y="1"/>
                    <a:pt x="75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8"/>
            <p:cNvSpPr/>
            <p:nvPr/>
          </p:nvSpPr>
          <p:spPr>
            <a:xfrm>
              <a:off x="8311550" y="2858950"/>
              <a:ext cx="96400" cy="175275"/>
            </a:xfrm>
            <a:custGeom>
              <a:avLst/>
              <a:gdLst/>
              <a:ahLst/>
              <a:cxnLst/>
              <a:rect l="l" t="t" r="r" b="b"/>
              <a:pathLst>
                <a:path w="3856" h="7011" extrusionOk="0">
                  <a:moveTo>
                    <a:pt x="2936" y="758"/>
                  </a:moveTo>
                  <a:cubicBezTo>
                    <a:pt x="3071" y="758"/>
                    <a:pt x="3205" y="871"/>
                    <a:pt x="3205" y="1005"/>
                  </a:cubicBezTo>
                  <a:lnTo>
                    <a:pt x="3205" y="1591"/>
                  </a:lnTo>
                  <a:cubicBezTo>
                    <a:pt x="3205" y="1747"/>
                    <a:pt x="3071" y="1860"/>
                    <a:pt x="2936" y="1860"/>
                  </a:cubicBezTo>
                  <a:lnTo>
                    <a:pt x="920" y="1860"/>
                  </a:lnTo>
                  <a:cubicBezTo>
                    <a:pt x="764" y="1860"/>
                    <a:pt x="651" y="1747"/>
                    <a:pt x="651" y="1591"/>
                  </a:cubicBezTo>
                  <a:lnTo>
                    <a:pt x="651" y="1005"/>
                  </a:lnTo>
                  <a:cubicBezTo>
                    <a:pt x="651" y="871"/>
                    <a:pt x="764" y="758"/>
                    <a:pt x="920" y="758"/>
                  </a:cubicBezTo>
                  <a:close/>
                  <a:moveTo>
                    <a:pt x="2936" y="2419"/>
                  </a:moveTo>
                  <a:cubicBezTo>
                    <a:pt x="3071" y="2419"/>
                    <a:pt x="3205" y="2532"/>
                    <a:pt x="3205" y="2688"/>
                  </a:cubicBezTo>
                  <a:lnTo>
                    <a:pt x="3205" y="3269"/>
                  </a:lnTo>
                  <a:cubicBezTo>
                    <a:pt x="3205" y="3425"/>
                    <a:pt x="3071" y="3538"/>
                    <a:pt x="2936" y="3538"/>
                  </a:cubicBezTo>
                  <a:lnTo>
                    <a:pt x="920" y="3538"/>
                  </a:lnTo>
                  <a:cubicBezTo>
                    <a:pt x="764" y="3538"/>
                    <a:pt x="651" y="3425"/>
                    <a:pt x="651" y="3269"/>
                  </a:cubicBezTo>
                  <a:lnTo>
                    <a:pt x="651" y="2688"/>
                  </a:lnTo>
                  <a:cubicBezTo>
                    <a:pt x="651" y="2532"/>
                    <a:pt x="764" y="2419"/>
                    <a:pt x="920" y="2419"/>
                  </a:cubicBezTo>
                  <a:close/>
                  <a:moveTo>
                    <a:pt x="1931" y="4436"/>
                  </a:moveTo>
                  <a:cubicBezTo>
                    <a:pt x="2130" y="4436"/>
                    <a:pt x="2286" y="4591"/>
                    <a:pt x="2286" y="4790"/>
                  </a:cubicBezTo>
                  <a:cubicBezTo>
                    <a:pt x="2286" y="4995"/>
                    <a:pt x="2130" y="5151"/>
                    <a:pt x="1931" y="5151"/>
                  </a:cubicBezTo>
                  <a:cubicBezTo>
                    <a:pt x="1727" y="5151"/>
                    <a:pt x="1571" y="4995"/>
                    <a:pt x="1571" y="4790"/>
                  </a:cubicBezTo>
                  <a:cubicBezTo>
                    <a:pt x="1571" y="4591"/>
                    <a:pt x="1727" y="4436"/>
                    <a:pt x="1931" y="4436"/>
                  </a:cubicBezTo>
                  <a:close/>
                  <a:moveTo>
                    <a:pt x="474" y="0"/>
                  </a:moveTo>
                  <a:cubicBezTo>
                    <a:pt x="227" y="0"/>
                    <a:pt x="1" y="221"/>
                    <a:pt x="1" y="468"/>
                  </a:cubicBezTo>
                  <a:lnTo>
                    <a:pt x="1" y="6565"/>
                  </a:lnTo>
                  <a:cubicBezTo>
                    <a:pt x="1" y="6806"/>
                    <a:pt x="227" y="7011"/>
                    <a:pt x="474" y="7011"/>
                  </a:cubicBezTo>
                  <a:lnTo>
                    <a:pt x="3388" y="7011"/>
                  </a:lnTo>
                  <a:cubicBezTo>
                    <a:pt x="3630" y="7011"/>
                    <a:pt x="3856" y="6806"/>
                    <a:pt x="3856" y="6565"/>
                  </a:cubicBezTo>
                  <a:lnTo>
                    <a:pt x="3856" y="468"/>
                  </a:lnTo>
                  <a:cubicBezTo>
                    <a:pt x="3856" y="221"/>
                    <a:pt x="3630" y="0"/>
                    <a:pt x="3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2289;p78"/>
          <p:cNvGrpSpPr/>
          <p:nvPr/>
        </p:nvGrpSpPr>
        <p:grpSpPr>
          <a:xfrm>
            <a:off x="7625318" y="2719975"/>
            <a:ext cx="333750" cy="314250"/>
            <a:chOff x="7409400" y="2719975"/>
            <a:chExt cx="333750" cy="314250"/>
          </a:xfrm>
        </p:grpSpPr>
        <p:sp>
          <p:nvSpPr>
            <p:cNvPr id="2290" name="Google Shape;2290;p78"/>
            <p:cNvSpPr/>
            <p:nvPr/>
          </p:nvSpPr>
          <p:spPr>
            <a:xfrm>
              <a:off x="7409400" y="2719975"/>
              <a:ext cx="333750" cy="314250"/>
            </a:xfrm>
            <a:custGeom>
              <a:avLst/>
              <a:gdLst/>
              <a:ahLst/>
              <a:cxnLst/>
              <a:rect l="l" t="t" r="r" b="b"/>
              <a:pathLst>
                <a:path w="13350" h="12570" extrusionOk="0">
                  <a:moveTo>
                    <a:pt x="12253" y="898"/>
                  </a:moveTo>
                  <a:cubicBezTo>
                    <a:pt x="12366" y="898"/>
                    <a:pt x="12457" y="989"/>
                    <a:pt x="12457" y="1102"/>
                  </a:cubicBezTo>
                  <a:lnTo>
                    <a:pt x="12457" y="8043"/>
                  </a:lnTo>
                  <a:lnTo>
                    <a:pt x="898" y="8043"/>
                  </a:lnTo>
                  <a:lnTo>
                    <a:pt x="898" y="1102"/>
                  </a:lnTo>
                  <a:cubicBezTo>
                    <a:pt x="898" y="989"/>
                    <a:pt x="963" y="898"/>
                    <a:pt x="1076" y="898"/>
                  </a:cubicBezTo>
                  <a:close/>
                  <a:moveTo>
                    <a:pt x="10661" y="8495"/>
                  </a:moveTo>
                  <a:cubicBezTo>
                    <a:pt x="10844" y="8495"/>
                    <a:pt x="10979" y="8629"/>
                    <a:pt x="10979" y="8806"/>
                  </a:cubicBezTo>
                  <a:cubicBezTo>
                    <a:pt x="10979" y="8962"/>
                    <a:pt x="10844" y="9097"/>
                    <a:pt x="10661" y="9097"/>
                  </a:cubicBezTo>
                  <a:cubicBezTo>
                    <a:pt x="10506" y="9097"/>
                    <a:pt x="10371" y="8962"/>
                    <a:pt x="10371" y="8806"/>
                  </a:cubicBezTo>
                  <a:cubicBezTo>
                    <a:pt x="10371" y="8629"/>
                    <a:pt x="10506" y="8495"/>
                    <a:pt x="10661" y="8495"/>
                  </a:cubicBezTo>
                  <a:close/>
                  <a:moveTo>
                    <a:pt x="12006" y="8425"/>
                  </a:moveTo>
                  <a:cubicBezTo>
                    <a:pt x="12210" y="8425"/>
                    <a:pt x="12387" y="8581"/>
                    <a:pt x="12387" y="8806"/>
                  </a:cubicBezTo>
                  <a:cubicBezTo>
                    <a:pt x="12387" y="9005"/>
                    <a:pt x="12210" y="9167"/>
                    <a:pt x="12006" y="9167"/>
                  </a:cubicBezTo>
                  <a:cubicBezTo>
                    <a:pt x="11807" y="9167"/>
                    <a:pt x="11624" y="9005"/>
                    <a:pt x="11624" y="8806"/>
                  </a:cubicBezTo>
                  <a:cubicBezTo>
                    <a:pt x="11624" y="8581"/>
                    <a:pt x="11807" y="8425"/>
                    <a:pt x="12006" y="8425"/>
                  </a:cubicBezTo>
                  <a:close/>
                  <a:moveTo>
                    <a:pt x="1076" y="0"/>
                  </a:moveTo>
                  <a:cubicBezTo>
                    <a:pt x="468" y="0"/>
                    <a:pt x="0" y="495"/>
                    <a:pt x="0" y="1102"/>
                  </a:cubicBezTo>
                  <a:lnTo>
                    <a:pt x="0" y="8672"/>
                  </a:lnTo>
                  <a:cubicBezTo>
                    <a:pt x="0" y="9274"/>
                    <a:pt x="468" y="9769"/>
                    <a:pt x="1076" y="9769"/>
                  </a:cubicBezTo>
                  <a:lnTo>
                    <a:pt x="4839" y="9769"/>
                  </a:lnTo>
                  <a:lnTo>
                    <a:pt x="4839" y="11247"/>
                  </a:lnTo>
                  <a:lnTo>
                    <a:pt x="4231" y="11247"/>
                  </a:lnTo>
                  <a:cubicBezTo>
                    <a:pt x="3877" y="11247"/>
                    <a:pt x="3559" y="11538"/>
                    <a:pt x="3559" y="11919"/>
                  </a:cubicBezTo>
                  <a:cubicBezTo>
                    <a:pt x="3559" y="12279"/>
                    <a:pt x="3877" y="12570"/>
                    <a:pt x="4231" y="12570"/>
                  </a:cubicBezTo>
                  <a:lnTo>
                    <a:pt x="9097" y="12570"/>
                  </a:lnTo>
                  <a:cubicBezTo>
                    <a:pt x="9473" y="12570"/>
                    <a:pt x="9769" y="12279"/>
                    <a:pt x="9769" y="11919"/>
                  </a:cubicBezTo>
                  <a:cubicBezTo>
                    <a:pt x="9769" y="11538"/>
                    <a:pt x="9473" y="11247"/>
                    <a:pt x="9097" y="11247"/>
                  </a:cubicBezTo>
                  <a:lnTo>
                    <a:pt x="8511" y="11247"/>
                  </a:lnTo>
                  <a:lnTo>
                    <a:pt x="8511" y="9769"/>
                  </a:lnTo>
                  <a:lnTo>
                    <a:pt x="12253" y="9769"/>
                  </a:lnTo>
                  <a:cubicBezTo>
                    <a:pt x="12860" y="9769"/>
                    <a:pt x="13350" y="9274"/>
                    <a:pt x="13350" y="8672"/>
                  </a:cubicBezTo>
                  <a:lnTo>
                    <a:pt x="13350" y="1102"/>
                  </a:lnTo>
                  <a:cubicBezTo>
                    <a:pt x="13350" y="495"/>
                    <a:pt x="12860" y="0"/>
                    <a:pt x="12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8"/>
            <p:cNvSpPr/>
            <p:nvPr/>
          </p:nvSpPr>
          <p:spPr>
            <a:xfrm>
              <a:off x="7539375" y="2801600"/>
              <a:ext cx="73275" cy="72950"/>
            </a:xfrm>
            <a:custGeom>
              <a:avLst/>
              <a:gdLst/>
              <a:ahLst/>
              <a:cxnLst/>
              <a:rect l="l" t="t" r="r" b="b"/>
              <a:pathLst>
                <a:path w="2931" h="2918" extrusionOk="0">
                  <a:moveTo>
                    <a:pt x="139" y="0"/>
                  </a:moveTo>
                  <a:cubicBezTo>
                    <a:pt x="107" y="0"/>
                    <a:pt x="74" y="15"/>
                    <a:pt x="43" y="31"/>
                  </a:cubicBezTo>
                  <a:cubicBezTo>
                    <a:pt x="22" y="74"/>
                    <a:pt x="0" y="122"/>
                    <a:pt x="22" y="165"/>
                  </a:cubicBezTo>
                  <a:lnTo>
                    <a:pt x="807" y="2429"/>
                  </a:lnTo>
                  <a:cubicBezTo>
                    <a:pt x="828" y="2472"/>
                    <a:pt x="871" y="2493"/>
                    <a:pt x="914" y="2515"/>
                  </a:cubicBezTo>
                  <a:cubicBezTo>
                    <a:pt x="963" y="2515"/>
                    <a:pt x="1006" y="2493"/>
                    <a:pt x="1027" y="2450"/>
                  </a:cubicBezTo>
                  <a:lnTo>
                    <a:pt x="1317" y="1955"/>
                  </a:lnTo>
                  <a:lnTo>
                    <a:pt x="2258" y="2875"/>
                  </a:lnTo>
                  <a:cubicBezTo>
                    <a:pt x="2285" y="2896"/>
                    <a:pt x="2307" y="2918"/>
                    <a:pt x="2350" y="2918"/>
                  </a:cubicBezTo>
                  <a:cubicBezTo>
                    <a:pt x="2371" y="2918"/>
                    <a:pt x="2420" y="2896"/>
                    <a:pt x="2441" y="2875"/>
                  </a:cubicBezTo>
                  <a:lnTo>
                    <a:pt x="2887" y="2429"/>
                  </a:lnTo>
                  <a:cubicBezTo>
                    <a:pt x="2930" y="2359"/>
                    <a:pt x="2930" y="2294"/>
                    <a:pt x="2887" y="2246"/>
                  </a:cubicBezTo>
                  <a:lnTo>
                    <a:pt x="1968" y="1305"/>
                  </a:lnTo>
                  <a:lnTo>
                    <a:pt x="2463" y="1015"/>
                  </a:lnTo>
                  <a:cubicBezTo>
                    <a:pt x="2506" y="993"/>
                    <a:pt x="2527" y="950"/>
                    <a:pt x="2527" y="902"/>
                  </a:cubicBezTo>
                  <a:cubicBezTo>
                    <a:pt x="2506" y="837"/>
                    <a:pt x="2484" y="816"/>
                    <a:pt x="2441" y="794"/>
                  </a:cubicBezTo>
                  <a:lnTo>
                    <a:pt x="178" y="9"/>
                  </a:lnTo>
                  <a:cubicBezTo>
                    <a:pt x="165" y="3"/>
                    <a:pt x="152"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78"/>
          <p:cNvGrpSpPr/>
          <p:nvPr/>
        </p:nvGrpSpPr>
        <p:grpSpPr>
          <a:xfrm>
            <a:off x="7179110" y="2726675"/>
            <a:ext cx="330550" cy="307550"/>
            <a:chOff x="7010600" y="2726675"/>
            <a:chExt cx="330550" cy="307550"/>
          </a:xfrm>
        </p:grpSpPr>
        <p:sp>
          <p:nvSpPr>
            <p:cNvPr id="2293" name="Google Shape;2293;p78"/>
            <p:cNvSpPr/>
            <p:nvPr/>
          </p:nvSpPr>
          <p:spPr>
            <a:xfrm>
              <a:off x="7010600" y="2726675"/>
              <a:ext cx="295725" cy="273950"/>
            </a:xfrm>
            <a:custGeom>
              <a:avLst/>
              <a:gdLst/>
              <a:ahLst/>
              <a:cxnLst/>
              <a:rect l="l" t="t" r="r" b="b"/>
              <a:pathLst>
                <a:path w="11829" h="10958" extrusionOk="0">
                  <a:moveTo>
                    <a:pt x="1033" y="1"/>
                  </a:moveTo>
                  <a:cubicBezTo>
                    <a:pt x="452" y="1"/>
                    <a:pt x="1" y="474"/>
                    <a:pt x="1" y="1033"/>
                  </a:cubicBezTo>
                  <a:lnTo>
                    <a:pt x="1" y="7662"/>
                  </a:lnTo>
                  <a:cubicBezTo>
                    <a:pt x="1" y="8227"/>
                    <a:pt x="452" y="8694"/>
                    <a:pt x="1033" y="8694"/>
                  </a:cubicBezTo>
                  <a:lnTo>
                    <a:pt x="4302" y="8694"/>
                  </a:lnTo>
                  <a:lnTo>
                    <a:pt x="4302" y="10038"/>
                  </a:lnTo>
                  <a:lnTo>
                    <a:pt x="3786" y="10038"/>
                  </a:lnTo>
                  <a:cubicBezTo>
                    <a:pt x="3544" y="10038"/>
                    <a:pt x="3318" y="10243"/>
                    <a:pt x="3318" y="10485"/>
                  </a:cubicBezTo>
                  <a:cubicBezTo>
                    <a:pt x="3318" y="10753"/>
                    <a:pt x="3544" y="10958"/>
                    <a:pt x="3786" y="10958"/>
                  </a:cubicBezTo>
                  <a:lnTo>
                    <a:pt x="8044" y="10958"/>
                  </a:lnTo>
                  <a:cubicBezTo>
                    <a:pt x="8313" y="10958"/>
                    <a:pt x="8517" y="10753"/>
                    <a:pt x="8517" y="10485"/>
                  </a:cubicBezTo>
                  <a:cubicBezTo>
                    <a:pt x="8517" y="10243"/>
                    <a:pt x="8313" y="10038"/>
                    <a:pt x="8044" y="10038"/>
                  </a:cubicBezTo>
                  <a:lnTo>
                    <a:pt x="7528" y="10038"/>
                  </a:lnTo>
                  <a:lnTo>
                    <a:pt x="7528" y="8694"/>
                  </a:lnTo>
                  <a:lnTo>
                    <a:pt x="9098" y="8694"/>
                  </a:lnTo>
                  <a:lnTo>
                    <a:pt x="9098" y="7775"/>
                  </a:lnTo>
                  <a:lnTo>
                    <a:pt x="1033" y="7775"/>
                  </a:lnTo>
                  <a:cubicBezTo>
                    <a:pt x="963" y="7775"/>
                    <a:pt x="920" y="7732"/>
                    <a:pt x="920" y="7662"/>
                  </a:cubicBezTo>
                  <a:lnTo>
                    <a:pt x="920" y="1033"/>
                  </a:lnTo>
                  <a:cubicBezTo>
                    <a:pt x="920" y="969"/>
                    <a:pt x="963" y="920"/>
                    <a:pt x="1033" y="920"/>
                  </a:cubicBezTo>
                  <a:lnTo>
                    <a:pt x="10802" y="920"/>
                  </a:lnTo>
                  <a:cubicBezTo>
                    <a:pt x="10866" y="920"/>
                    <a:pt x="10909" y="969"/>
                    <a:pt x="10909" y="1033"/>
                  </a:cubicBezTo>
                  <a:lnTo>
                    <a:pt x="10909" y="6076"/>
                  </a:lnTo>
                  <a:lnTo>
                    <a:pt x="11829" y="6076"/>
                  </a:lnTo>
                  <a:lnTo>
                    <a:pt x="11829" y="1033"/>
                  </a:lnTo>
                  <a:cubicBezTo>
                    <a:pt x="11829" y="474"/>
                    <a:pt x="11382" y="1"/>
                    <a:pt x="10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8"/>
            <p:cNvSpPr/>
            <p:nvPr/>
          </p:nvSpPr>
          <p:spPr>
            <a:xfrm>
              <a:off x="7252550" y="2893075"/>
              <a:ext cx="88600" cy="141150"/>
            </a:xfrm>
            <a:custGeom>
              <a:avLst/>
              <a:gdLst/>
              <a:ahLst/>
              <a:cxnLst/>
              <a:rect l="l" t="t" r="r" b="b"/>
              <a:pathLst>
                <a:path w="3544" h="5646" extrusionOk="0">
                  <a:moveTo>
                    <a:pt x="2844" y="694"/>
                  </a:moveTo>
                  <a:lnTo>
                    <a:pt x="2844" y="4571"/>
                  </a:lnTo>
                  <a:lnTo>
                    <a:pt x="694" y="4571"/>
                  </a:lnTo>
                  <a:lnTo>
                    <a:pt x="694" y="694"/>
                  </a:lnTo>
                  <a:close/>
                  <a:moveTo>
                    <a:pt x="1769" y="4818"/>
                  </a:moveTo>
                  <a:cubicBezTo>
                    <a:pt x="1930" y="4818"/>
                    <a:pt x="2038" y="4952"/>
                    <a:pt x="2038" y="5087"/>
                  </a:cubicBezTo>
                  <a:cubicBezTo>
                    <a:pt x="2038" y="5173"/>
                    <a:pt x="1973" y="5264"/>
                    <a:pt x="1903" y="5307"/>
                  </a:cubicBezTo>
                  <a:cubicBezTo>
                    <a:pt x="1860" y="5334"/>
                    <a:pt x="1817" y="5334"/>
                    <a:pt x="1769" y="5334"/>
                  </a:cubicBezTo>
                  <a:cubicBezTo>
                    <a:pt x="1726" y="5334"/>
                    <a:pt x="1704" y="5334"/>
                    <a:pt x="1661" y="5307"/>
                  </a:cubicBezTo>
                  <a:cubicBezTo>
                    <a:pt x="1570" y="5264"/>
                    <a:pt x="1527" y="5173"/>
                    <a:pt x="1527" y="5087"/>
                  </a:cubicBezTo>
                  <a:cubicBezTo>
                    <a:pt x="1527" y="4952"/>
                    <a:pt x="1635" y="4818"/>
                    <a:pt x="1769" y="4818"/>
                  </a:cubicBezTo>
                  <a:close/>
                  <a:moveTo>
                    <a:pt x="608" y="1"/>
                  </a:moveTo>
                  <a:cubicBezTo>
                    <a:pt x="269" y="1"/>
                    <a:pt x="0" y="269"/>
                    <a:pt x="0" y="581"/>
                  </a:cubicBezTo>
                  <a:lnTo>
                    <a:pt x="0" y="5065"/>
                  </a:lnTo>
                  <a:cubicBezTo>
                    <a:pt x="0" y="5398"/>
                    <a:pt x="269" y="5646"/>
                    <a:pt x="608" y="5646"/>
                  </a:cubicBezTo>
                  <a:lnTo>
                    <a:pt x="2957" y="5646"/>
                  </a:lnTo>
                  <a:cubicBezTo>
                    <a:pt x="3296" y="5646"/>
                    <a:pt x="3543" y="5398"/>
                    <a:pt x="3543" y="5065"/>
                  </a:cubicBezTo>
                  <a:lnTo>
                    <a:pt x="3543" y="581"/>
                  </a:lnTo>
                  <a:cubicBezTo>
                    <a:pt x="3543" y="269"/>
                    <a:pt x="3296" y="1"/>
                    <a:pt x="2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 name="Google Shape;2295;p78"/>
          <p:cNvGrpSpPr/>
          <p:nvPr/>
        </p:nvGrpSpPr>
        <p:grpSpPr>
          <a:xfrm>
            <a:off x="6744228" y="2707200"/>
            <a:ext cx="319225" cy="327025"/>
            <a:chOff x="6616400" y="2707200"/>
            <a:chExt cx="319225" cy="327025"/>
          </a:xfrm>
        </p:grpSpPr>
        <p:sp>
          <p:nvSpPr>
            <p:cNvPr id="2296" name="Google Shape;2296;p78"/>
            <p:cNvSpPr/>
            <p:nvPr/>
          </p:nvSpPr>
          <p:spPr>
            <a:xfrm>
              <a:off x="6666250" y="2707200"/>
              <a:ext cx="269375" cy="269375"/>
            </a:xfrm>
            <a:custGeom>
              <a:avLst/>
              <a:gdLst/>
              <a:ahLst/>
              <a:cxnLst/>
              <a:rect l="l" t="t" r="r" b="b"/>
              <a:pathLst>
                <a:path w="10775" h="10775" extrusionOk="0">
                  <a:moveTo>
                    <a:pt x="6495" y="447"/>
                  </a:moveTo>
                  <a:cubicBezTo>
                    <a:pt x="6651" y="447"/>
                    <a:pt x="6786" y="511"/>
                    <a:pt x="6877" y="624"/>
                  </a:cubicBezTo>
                  <a:cubicBezTo>
                    <a:pt x="6942" y="715"/>
                    <a:pt x="6990" y="828"/>
                    <a:pt x="6990" y="941"/>
                  </a:cubicBezTo>
                  <a:cubicBezTo>
                    <a:pt x="6990" y="1210"/>
                    <a:pt x="6764" y="1430"/>
                    <a:pt x="6495" y="1430"/>
                  </a:cubicBezTo>
                  <a:cubicBezTo>
                    <a:pt x="6227" y="1430"/>
                    <a:pt x="6001" y="1210"/>
                    <a:pt x="6001" y="941"/>
                  </a:cubicBezTo>
                  <a:cubicBezTo>
                    <a:pt x="6001" y="828"/>
                    <a:pt x="6049" y="715"/>
                    <a:pt x="6114" y="624"/>
                  </a:cubicBezTo>
                  <a:cubicBezTo>
                    <a:pt x="6205" y="511"/>
                    <a:pt x="6339" y="447"/>
                    <a:pt x="6495" y="447"/>
                  </a:cubicBezTo>
                  <a:close/>
                  <a:moveTo>
                    <a:pt x="7818" y="447"/>
                  </a:moveTo>
                  <a:cubicBezTo>
                    <a:pt x="7974" y="447"/>
                    <a:pt x="8108" y="511"/>
                    <a:pt x="8200" y="624"/>
                  </a:cubicBezTo>
                  <a:cubicBezTo>
                    <a:pt x="8264" y="715"/>
                    <a:pt x="8334" y="828"/>
                    <a:pt x="8334" y="941"/>
                  </a:cubicBezTo>
                  <a:cubicBezTo>
                    <a:pt x="8334" y="1210"/>
                    <a:pt x="8108" y="1430"/>
                    <a:pt x="7818" y="1430"/>
                  </a:cubicBezTo>
                  <a:cubicBezTo>
                    <a:pt x="7549" y="1430"/>
                    <a:pt x="7323" y="1210"/>
                    <a:pt x="7323" y="941"/>
                  </a:cubicBezTo>
                  <a:cubicBezTo>
                    <a:pt x="7323" y="828"/>
                    <a:pt x="7372" y="715"/>
                    <a:pt x="7458" y="624"/>
                  </a:cubicBezTo>
                  <a:cubicBezTo>
                    <a:pt x="7549" y="511"/>
                    <a:pt x="7683" y="447"/>
                    <a:pt x="7818" y="447"/>
                  </a:cubicBezTo>
                  <a:close/>
                  <a:moveTo>
                    <a:pt x="9162" y="447"/>
                  </a:moveTo>
                  <a:cubicBezTo>
                    <a:pt x="9318" y="447"/>
                    <a:pt x="9452" y="511"/>
                    <a:pt x="9544" y="624"/>
                  </a:cubicBezTo>
                  <a:cubicBezTo>
                    <a:pt x="9608" y="715"/>
                    <a:pt x="9657" y="828"/>
                    <a:pt x="9657" y="941"/>
                  </a:cubicBezTo>
                  <a:cubicBezTo>
                    <a:pt x="9657" y="1210"/>
                    <a:pt x="9431" y="1430"/>
                    <a:pt x="9162" y="1430"/>
                  </a:cubicBezTo>
                  <a:cubicBezTo>
                    <a:pt x="8893" y="1430"/>
                    <a:pt x="8667" y="1210"/>
                    <a:pt x="8667" y="941"/>
                  </a:cubicBezTo>
                  <a:cubicBezTo>
                    <a:pt x="8667" y="828"/>
                    <a:pt x="8716" y="715"/>
                    <a:pt x="8780" y="624"/>
                  </a:cubicBezTo>
                  <a:cubicBezTo>
                    <a:pt x="8872" y="511"/>
                    <a:pt x="9006" y="447"/>
                    <a:pt x="9162" y="447"/>
                  </a:cubicBezTo>
                  <a:close/>
                  <a:moveTo>
                    <a:pt x="893" y="0"/>
                  </a:moveTo>
                  <a:cubicBezTo>
                    <a:pt x="404" y="0"/>
                    <a:pt x="1" y="403"/>
                    <a:pt x="1" y="893"/>
                  </a:cubicBezTo>
                  <a:lnTo>
                    <a:pt x="1" y="4054"/>
                  </a:lnTo>
                  <a:lnTo>
                    <a:pt x="893" y="4054"/>
                  </a:lnTo>
                  <a:lnTo>
                    <a:pt x="893" y="1882"/>
                  </a:lnTo>
                  <a:lnTo>
                    <a:pt x="9877" y="1882"/>
                  </a:lnTo>
                  <a:lnTo>
                    <a:pt x="9877" y="9876"/>
                  </a:lnTo>
                  <a:lnTo>
                    <a:pt x="9877" y="9898"/>
                  </a:lnTo>
                  <a:lnTo>
                    <a:pt x="7189" y="9898"/>
                  </a:lnTo>
                  <a:lnTo>
                    <a:pt x="7189" y="10280"/>
                  </a:lnTo>
                  <a:cubicBezTo>
                    <a:pt x="7189" y="10457"/>
                    <a:pt x="7167" y="10618"/>
                    <a:pt x="7124" y="10774"/>
                  </a:cubicBezTo>
                  <a:lnTo>
                    <a:pt x="9877" y="10774"/>
                  </a:lnTo>
                  <a:cubicBezTo>
                    <a:pt x="10372" y="10774"/>
                    <a:pt x="10775" y="10371"/>
                    <a:pt x="10775" y="9876"/>
                  </a:cubicBezTo>
                  <a:lnTo>
                    <a:pt x="10775" y="893"/>
                  </a:lnTo>
                  <a:cubicBezTo>
                    <a:pt x="10775" y="403"/>
                    <a:pt x="10372" y="0"/>
                    <a:pt x="9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8"/>
            <p:cNvSpPr/>
            <p:nvPr/>
          </p:nvSpPr>
          <p:spPr>
            <a:xfrm>
              <a:off x="6616400" y="2830850"/>
              <a:ext cx="207800" cy="203375"/>
            </a:xfrm>
            <a:custGeom>
              <a:avLst/>
              <a:gdLst/>
              <a:ahLst/>
              <a:cxnLst/>
              <a:rect l="l" t="t" r="r" b="b"/>
              <a:pathLst>
                <a:path w="8312" h="8135" extrusionOk="0">
                  <a:moveTo>
                    <a:pt x="7414" y="877"/>
                  </a:moveTo>
                  <a:lnTo>
                    <a:pt x="7414" y="5269"/>
                  </a:lnTo>
                  <a:lnTo>
                    <a:pt x="898" y="5269"/>
                  </a:lnTo>
                  <a:lnTo>
                    <a:pt x="898" y="877"/>
                  </a:lnTo>
                  <a:close/>
                  <a:moveTo>
                    <a:pt x="828" y="0"/>
                  </a:moveTo>
                  <a:cubicBezTo>
                    <a:pt x="382" y="0"/>
                    <a:pt x="0" y="361"/>
                    <a:pt x="0" y="834"/>
                  </a:cubicBezTo>
                  <a:lnTo>
                    <a:pt x="0" y="5334"/>
                  </a:lnTo>
                  <a:cubicBezTo>
                    <a:pt x="0" y="5807"/>
                    <a:pt x="382" y="6162"/>
                    <a:pt x="828" y="6162"/>
                  </a:cubicBezTo>
                  <a:lnTo>
                    <a:pt x="3049" y="6162"/>
                  </a:lnTo>
                  <a:lnTo>
                    <a:pt x="3049" y="7258"/>
                  </a:lnTo>
                  <a:lnTo>
                    <a:pt x="2710" y="7258"/>
                  </a:lnTo>
                  <a:cubicBezTo>
                    <a:pt x="2463" y="7258"/>
                    <a:pt x="2264" y="7463"/>
                    <a:pt x="2264" y="7710"/>
                  </a:cubicBezTo>
                  <a:cubicBezTo>
                    <a:pt x="2264" y="7957"/>
                    <a:pt x="2463" y="8135"/>
                    <a:pt x="2710" y="8135"/>
                  </a:cubicBezTo>
                  <a:lnTo>
                    <a:pt x="5602" y="8135"/>
                  </a:lnTo>
                  <a:cubicBezTo>
                    <a:pt x="5844" y="8135"/>
                    <a:pt x="6048" y="7957"/>
                    <a:pt x="6048" y="7710"/>
                  </a:cubicBezTo>
                  <a:cubicBezTo>
                    <a:pt x="6048" y="7463"/>
                    <a:pt x="5844" y="7258"/>
                    <a:pt x="5602" y="7258"/>
                  </a:cubicBezTo>
                  <a:lnTo>
                    <a:pt x="5242" y="7258"/>
                  </a:lnTo>
                  <a:lnTo>
                    <a:pt x="5242" y="6162"/>
                  </a:lnTo>
                  <a:lnTo>
                    <a:pt x="7484" y="6162"/>
                  </a:lnTo>
                  <a:cubicBezTo>
                    <a:pt x="7930" y="6162"/>
                    <a:pt x="8312" y="5807"/>
                    <a:pt x="8312" y="5334"/>
                  </a:cubicBezTo>
                  <a:lnTo>
                    <a:pt x="8312" y="834"/>
                  </a:lnTo>
                  <a:cubicBezTo>
                    <a:pt x="8312" y="361"/>
                    <a:pt x="7930" y="0"/>
                    <a:pt x="7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78"/>
          <p:cNvGrpSpPr/>
          <p:nvPr/>
        </p:nvGrpSpPr>
        <p:grpSpPr>
          <a:xfrm>
            <a:off x="6314296" y="2724325"/>
            <a:ext cx="314275" cy="309900"/>
            <a:chOff x="6217600" y="2724325"/>
            <a:chExt cx="314275" cy="309900"/>
          </a:xfrm>
        </p:grpSpPr>
        <p:sp>
          <p:nvSpPr>
            <p:cNvPr id="2299" name="Google Shape;2299;p78"/>
            <p:cNvSpPr/>
            <p:nvPr/>
          </p:nvSpPr>
          <p:spPr>
            <a:xfrm>
              <a:off x="6249050" y="2894150"/>
              <a:ext cx="135525" cy="139000"/>
            </a:xfrm>
            <a:custGeom>
              <a:avLst/>
              <a:gdLst/>
              <a:ahLst/>
              <a:cxnLst/>
              <a:rect l="l" t="t" r="r" b="b"/>
              <a:pathLst>
                <a:path w="5421" h="5560" extrusionOk="0">
                  <a:moveTo>
                    <a:pt x="1565" y="2689"/>
                  </a:moveTo>
                  <a:lnTo>
                    <a:pt x="2888" y="4011"/>
                  </a:lnTo>
                  <a:lnTo>
                    <a:pt x="1748" y="4323"/>
                  </a:lnTo>
                  <a:lnTo>
                    <a:pt x="1253" y="3834"/>
                  </a:lnTo>
                  <a:lnTo>
                    <a:pt x="1565" y="2689"/>
                  </a:lnTo>
                  <a:close/>
                  <a:moveTo>
                    <a:pt x="2888" y="1"/>
                  </a:moveTo>
                  <a:lnTo>
                    <a:pt x="985" y="1904"/>
                  </a:lnTo>
                  <a:cubicBezTo>
                    <a:pt x="942" y="1952"/>
                    <a:pt x="893" y="2017"/>
                    <a:pt x="872" y="2108"/>
                  </a:cubicBezTo>
                  <a:cubicBezTo>
                    <a:pt x="673" y="2872"/>
                    <a:pt x="44" y="5022"/>
                    <a:pt x="44" y="5022"/>
                  </a:cubicBezTo>
                  <a:cubicBezTo>
                    <a:pt x="1" y="5178"/>
                    <a:pt x="44" y="5334"/>
                    <a:pt x="135" y="5447"/>
                  </a:cubicBezTo>
                  <a:cubicBezTo>
                    <a:pt x="221" y="5511"/>
                    <a:pt x="334" y="5560"/>
                    <a:pt x="447" y="5560"/>
                  </a:cubicBezTo>
                  <a:cubicBezTo>
                    <a:pt x="468" y="5560"/>
                    <a:pt x="512" y="5560"/>
                    <a:pt x="560" y="5533"/>
                  </a:cubicBezTo>
                  <a:lnTo>
                    <a:pt x="3495" y="4705"/>
                  </a:lnTo>
                  <a:cubicBezTo>
                    <a:pt x="3560" y="4683"/>
                    <a:pt x="3603" y="4640"/>
                    <a:pt x="3673" y="4592"/>
                  </a:cubicBezTo>
                  <a:lnTo>
                    <a:pt x="5420" y="2823"/>
                  </a:lnTo>
                  <a:lnTo>
                    <a:pt x="4925" y="2151"/>
                  </a:lnTo>
                  <a:lnTo>
                    <a:pt x="3425" y="3651"/>
                  </a:lnTo>
                  <a:lnTo>
                    <a:pt x="2909" y="3140"/>
                  </a:lnTo>
                  <a:lnTo>
                    <a:pt x="4479" y="1549"/>
                  </a:lnTo>
                  <a:lnTo>
                    <a:pt x="4097" y="1033"/>
                  </a:lnTo>
                  <a:lnTo>
                    <a:pt x="2463" y="2689"/>
                  </a:lnTo>
                  <a:lnTo>
                    <a:pt x="1925" y="2151"/>
                  </a:lnTo>
                  <a:lnTo>
                    <a:pt x="3651" y="425"/>
                  </a:lnTo>
                  <a:lnTo>
                    <a:pt x="3581" y="318"/>
                  </a:lnTo>
                  <a:cubicBezTo>
                    <a:pt x="3313" y="291"/>
                    <a:pt x="3092" y="183"/>
                    <a:pt x="2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8"/>
            <p:cNvSpPr/>
            <p:nvPr/>
          </p:nvSpPr>
          <p:spPr>
            <a:xfrm>
              <a:off x="6391250" y="2766475"/>
              <a:ext cx="130000" cy="121525"/>
            </a:xfrm>
            <a:custGeom>
              <a:avLst/>
              <a:gdLst/>
              <a:ahLst/>
              <a:cxnLst/>
              <a:rect l="l" t="t" r="r" b="b"/>
              <a:pathLst>
                <a:path w="5200" h="4861" extrusionOk="0">
                  <a:moveTo>
                    <a:pt x="3092" y="0"/>
                  </a:moveTo>
                  <a:cubicBezTo>
                    <a:pt x="2576" y="0"/>
                    <a:pt x="2108" y="205"/>
                    <a:pt x="1748" y="559"/>
                  </a:cubicBezTo>
                  <a:lnTo>
                    <a:pt x="1" y="2334"/>
                  </a:lnTo>
                  <a:cubicBezTo>
                    <a:pt x="178" y="2532"/>
                    <a:pt x="270" y="2780"/>
                    <a:pt x="291" y="3027"/>
                  </a:cubicBezTo>
                  <a:lnTo>
                    <a:pt x="404" y="3092"/>
                  </a:lnTo>
                  <a:lnTo>
                    <a:pt x="1388" y="2108"/>
                  </a:lnTo>
                  <a:lnTo>
                    <a:pt x="1926" y="2624"/>
                  </a:lnTo>
                  <a:lnTo>
                    <a:pt x="1006" y="3543"/>
                  </a:lnTo>
                  <a:lnTo>
                    <a:pt x="1522" y="3920"/>
                  </a:lnTo>
                  <a:lnTo>
                    <a:pt x="2377" y="3070"/>
                  </a:lnTo>
                  <a:lnTo>
                    <a:pt x="2888" y="3608"/>
                  </a:lnTo>
                  <a:lnTo>
                    <a:pt x="2130" y="4371"/>
                  </a:lnTo>
                  <a:lnTo>
                    <a:pt x="2823" y="4860"/>
                  </a:lnTo>
                  <a:lnTo>
                    <a:pt x="4436" y="3274"/>
                  </a:lnTo>
                  <a:cubicBezTo>
                    <a:pt x="5200" y="2511"/>
                    <a:pt x="5200" y="1301"/>
                    <a:pt x="4436" y="559"/>
                  </a:cubicBezTo>
                  <a:cubicBezTo>
                    <a:pt x="4076" y="205"/>
                    <a:pt x="3608" y="0"/>
                    <a:pt x="3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8"/>
            <p:cNvSpPr/>
            <p:nvPr/>
          </p:nvSpPr>
          <p:spPr>
            <a:xfrm>
              <a:off x="6330250" y="2834875"/>
              <a:ext cx="66000" cy="64400"/>
            </a:xfrm>
            <a:custGeom>
              <a:avLst/>
              <a:gdLst/>
              <a:ahLst/>
              <a:cxnLst/>
              <a:rect l="l" t="t" r="r" b="b"/>
              <a:pathLst>
                <a:path w="2640" h="2576" extrusionOk="0">
                  <a:moveTo>
                    <a:pt x="1479" y="1"/>
                  </a:moveTo>
                  <a:cubicBezTo>
                    <a:pt x="1387" y="1"/>
                    <a:pt x="1274" y="22"/>
                    <a:pt x="1188" y="108"/>
                  </a:cubicBezTo>
                  <a:lnTo>
                    <a:pt x="156" y="1141"/>
                  </a:lnTo>
                  <a:cubicBezTo>
                    <a:pt x="0" y="1296"/>
                    <a:pt x="0" y="1565"/>
                    <a:pt x="156" y="1721"/>
                  </a:cubicBezTo>
                  <a:cubicBezTo>
                    <a:pt x="247" y="1813"/>
                    <a:pt x="355" y="1856"/>
                    <a:pt x="468" y="1856"/>
                  </a:cubicBezTo>
                  <a:cubicBezTo>
                    <a:pt x="538" y="1856"/>
                    <a:pt x="624" y="1813"/>
                    <a:pt x="694" y="1770"/>
                  </a:cubicBezTo>
                  <a:lnTo>
                    <a:pt x="1296" y="2576"/>
                  </a:lnTo>
                  <a:lnTo>
                    <a:pt x="2640" y="1253"/>
                  </a:lnTo>
                  <a:lnTo>
                    <a:pt x="1812" y="646"/>
                  </a:lnTo>
                  <a:cubicBezTo>
                    <a:pt x="1946" y="490"/>
                    <a:pt x="1925" y="270"/>
                    <a:pt x="1790" y="108"/>
                  </a:cubicBezTo>
                  <a:cubicBezTo>
                    <a:pt x="1699" y="22"/>
                    <a:pt x="1591"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8"/>
            <p:cNvSpPr/>
            <p:nvPr/>
          </p:nvSpPr>
          <p:spPr>
            <a:xfrm>
              <a:off x="6375000" y="2878575"/>
              <a:ext cx="156875" cy="155650"/>
            </a:xfrm>
            <a:custGeom>
              <a:avLst/>
              <a:gdLst/>
              <a:ahLst/>
              <a:cxnLst/>
              <a:rect l="l" t="t" r="r" b="b"/>
              <a:pathLst>
                <a:path w="6275" h="6226" extrusionOk="0">
                  <a:moveTo>
                    <a:pt x="1522" y="0"/>
                  </a:moveTo>
                  <a:lnTo>
                    <a:pt x="0" y="1522"/>
                  </a:lnTo>
                  <a:lnTo>
                    <a:pt x="2914" y="5484"/>
                  </a:lnTo>
                  <a:cubicBezTo>
                    <a:pt x="3226" y="5914"/>
                    <a:pt x="3721" y="6183"/>
                    <a:pt x="4258" y="6226"/>
                  </a:cubicBezTo>
                  <a:lnTo>
                    <a:pt x="4393" y="6226"/>
                  </a:lnTo>
                  <a:cubicBezTo>
                    <a:pt x="4882" y="6226"/>
                    <a:pt x="5355" y="6048"/>
                    <a:pt x="5715" y="5688"/>
                  </a:cubicBezTo>
                  <a:cubicBezTo>
                    <a:pt x="6092" y="5306"/>
                    <a:pt x="6274" y="4790"/>
                    <a:pt x="6226" y="4253"/>
                  </a:cubicBezTo>
                  <a:cubicBezTo>
                    <a:pt x="6205" y="3715"/>
                    <a:pt x="5914" y="3226"/>
                    <a:pt x="5490" y="2909"/>
                  </a:cubicBezTo>
                  <a:lnTo>
                    <a:pt x="15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8"/>
            <p:cNvSpPr/>
            <p:nvPr/>
          </p:nvSpPr>
          <p:spPr>
            <a:xfrm>
              <a:off x="6217600" y="2724325"/>
              <a:ext cx="137250" cy="130875"/>
            </a:xfrm>
            <a:custGeom>
              <a:avLst/>
              <a:gdLst/>
              <a:ahLst/>
              <a:cxnLst/>
              <a:rect l="l" t="t" r="r" b="b"/>
              <a:pathLst>
                <a:path w="5490" h="5235" extrusionOk="0">
                  <a:moveTo>
                    <a:pt x="405" y="0"/>
                  </a:moveTo>
                  <a:cubicBezTo>
                    <a:pt x="384" y="0"/>
                    <a:pt x="362" y="3"/>
                    <a:pt x="339" y="9"/>
                  </a:cubicBezTo>
                  <a:cubicBezTo>
                    <a:pt x="270" y="30"/>
                    <a:pt x="227" y="73"/>
                    <a:pt x="205" y="165"/>
                  </a:cubicBezTo>
                  <a:cubicBezTo>
                    <a:pt x="71" y="928"/>
                    <a:pt x="1" y="2761"/>
                    <a:pt x="1796" y="4557"/>
                  </a:cubicBezTo>
                  <a:cubicBezTo>
                    <a:pt x="2173" y="4912"/>
                    <a:pt x="2780" y="5159"/>
                    <a:pt x="3409" y="5229"/>
                  </a:cubicBezTo>
                  <a:cubicBezTo>
                    <a:pt x="3441" y="5233"/>
                    <a:pt x="3472" y="5234"/>
                    <a:pt x="3503" y="5234"/>
                  </a:cubicBezTo>
                  <a:cubicBezTo>
                    <a:pt x="3665" y="5234"/>
                    <a:pt x="3815" y="5189"/>
                    <a:pt x="3968" y="5116"/>
                  </a:cubicBezTo>
                  <a:cubicBezTo>
                    <a:pt x="4011" y="5068"/>
                    <a:pt x="4054" y="5046"/>
                    <a:pt x="4103" y="5003"/>
                  </a:cubicBezTo>
                  <a:cubicBezTo>
                    <a:pt x="4103" y="5003"/>
                    <a:pt x="4931" y="4175"/>
                    <a:pt x="5221" y="3885"/>
                  </a:cubicBezTo>
                  <a:cubicBezTo>
                    <a:pt x="5490" y="3616"/>
                    <a:pt x="5490" y="3347"/>
                    <a:pt x="5447" y="3100"/>
                  </a:cubicBezTo>
                  <a:cubicBezTo>
                    <a:pt x="5312" y="2541"/>
                    <a:pt x="5044" y="2003"/>
                    <a:pt x="4683" y="1665"/>
                  </a:cubicBezTo>
                  <a:cubicBezTo>
                    <a:pt x="4223" y="1236"/>
                    <a:pt x="3853" y="1140"/>
                    <a:pt x="3495" y="1140"/>
                  </a:cubicBezTo>
                  <a:cubicBezTo>
                    <a:pt x="3206" y="1140"/>
                    <a:pt x="2925" y="1202"/>
                    <a:pt x="2612" y="1202"/>
                  </a:cubicBezTo>
                  <a:cubicBezTo>
                    <a:pt x="2442" y="1202"/>
                    <a:pt x="2261" y="1184"/>
                    <a:pt x="2065" y="1127"/>
                  </a:cubicBezTo>
                  <a:cubicBezTo>
                    <a:pt x="1436" y="928"/>
                    <a:pt x="856" y="391"/>
                    <a:pt x="538" y="52"/>
                  </a:cubicBezTo>
                  <a:cubicBezTo>
                    <a:pt x="507" y="20"/>
                    <a:pt x="461"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 name="Google Shape;2304;p78"/>
          <p:cNvGrpSpPr/>
          <p:nvPr/>
        </p:nvGrpSpPr>
        <p:grpSpPr>
          <a:xfrm>
            <a:off x="5871063" y="2787075"/>
            <a:ext cx="327575" cy="247150"/>
            <a:chOff x="5812225" y="2787075"/>
            <a:chExt cx="327575" cy="247150"/>
          </a:xfrm>
        </p:grpSpPr>
        <p:sp>
          <p:nvSpPr>
            <p:cNvPr id="2305" name="Google Shape;2305;p78"/>
            <p:cNvSpPr/>
            <p:nvPr/>
          </p:nvSpPr>
          <p:spPr>
            <a:xfrm>
              <a:off x="5924725" y="3006250"/>
              <a:ext cx="10650" cy="10100"/>
            </a:xfrm>
            <a:custGeom>
              <a:avLst/>
              <a:gdLst/>
              <a:ahLst/>
              <a:cxnLst/>
              <a:rect l="l" t="t" r="r" b="b"/>
              <a:pathLst>
                <a:path w="426" h="404" extrusionOk="0">
                  <a:moveTo>
                    <a:pt x="425" y="0"/>
                  </a:moveTo>
                  <a:lnTo>
                    <a:pt x="1" y="404"/>
                  </a:lnTo>
                  <a:lnTo>
                    <a:pt x="425" y="404"/>
                  </a:lnTo>
                  <a:lnTo>
                    <a:pt x="4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8"/>
            <p:cNvSpPr/>
            <p:nvPr/>
          </p:nvSpPr>
          <p:spPr>
            <a:xfrm>
              <a:off x="5951625" y="2910950"/>
              <a:ext cx="188175" cy="105400"/>
            </a:xfrm>
            <a:custGeom>
              <a:avLst/>
              <a:gdLst/>
              <a:ahLst/>
              <a:cxnLst/>
              <a:rect l="l" t="t" r="r" b="b"/>
              <a:pathLst>
                <a:path w="7527" h="4216" extrusionOk="0">
                  <a:moveTo>
                    <a:pt x="3161" y="1"/>
                  </a:moveTo>
                  <a:lnTo>
                    <a:pt x="0" y="3162"/>
                  </a:lnTo>
                  <a:lnTo>
                    <a:pt x="0" y="3205"/>
                  </a:lnTo>
                  <a:lnTo>
                    <a:pt x="0" y="4216"/>
                  </a:lnTo>
                  <a:lnTo>
                    <a:pt x="715" y="4216"/>
                  </a:lnTo>
                  <a:lnTo>
                    <a:pt x="715" y="3205"/>
                  </a:lnTo>
                  <a:cubicBezTo>
                    <a:pt x="715" y="3028"/>
                    <a:pt x="849" y="2893"/>
                    <a:pt x="1032" y="2893"/>
                  </a:cubicBezTo>
                  <a:cubicBezTo>
                    <a:pt x="1210" y="2893"/>
                    <a:pt x="1366" y="3028"/>
                    <a:pt x="1366" y="3205"/>
                  </a:cubicBezTo>
                  <a:lnTo>
                    <a:pt x="1366" y="4216"/>
                  </a:lnTo>
                  <a:lnTo>
                    <a:pt x="2086" y="4216"/>
                  </a:lnTo>
                  <a:lnTo>
                    <a:pt x="2086" y="3205"/>
                  </a:lnTo>
                  <a:cubicBezTo>
                    <a:pt x="2086" y="3028"/>
                    <a:pt x="2220" y="2893"/>
                    <a:pt x="2398" y="2893"/>
                  </a:cubicBezTo>
                  <a:cubicBezTo>
                    <a:pt x="2575" y="2893"/>
                    <a:pt x="2731" y="3028"/>
                    <a:pt x="2731" y="3205"/>
                  </a:cubicBezTo>
                  <a:lnTo>
                    <a:pt x="2731" y="4216"/>
                  </a:lnTo>
                  <a:lnTo>
                    <a:pt x="3430" y="4216"/>
                  </a:lnTo>
                  <a:lnTo>
                    <a:pt x="3430" y="3205"/>
                  </a:lnTo>
                  <a:cubicBezTo>
                    <a:pt x="3430" y="3028"/>
                    <a:pt x="3586" y="2893"/>
                    <a:pt x="3763" y="2893"/>
                  </a:cubicBezTo>
                  <a:cubicBezTo>
                    <a:pt x="3941" y="2893"/>
                    <a:pt x="4102" y="3028"/>
                    <a:pt x="4102" y="3205"/>
                  </a:cubicBezTo>
                  <a:lnTo>
                    <a:pt x="4102" y="4216"/>
                  </a:lnTo>
                  <a:lnTo>
                    <a:pt x="4796" y="4216"/>
                  </a:lnTo>
                  <a:lnTo>
                    <a:pt x="4796" y="3205"/>
                  </a:lnTo>
                  <a:cubicBezTo>
                    <a:pt x="4796" y="3028"/>
                    <a:pt x="4952" y="2893"/>
                    <a:pt x="5129" y="2893"/>
                  </a:cubicBezTo>
                  <a:cubicBezTo>
                    <a:pt x="5312" y="2893"/>
                    <a:pt x="5468" y="3028"/>
                    <a:pt x="5468" y="3205"/>
                  </a:cubicBezTo>
                  <a:lnTo>
                    <a:pt x="5468" y="4216"/>
                  </a:lnTo>
                  <a:lnTo>
                    <a:pt x="6161" y="4216"/>
                  </a:lnTo>
                  <a:lnTo>
                    <a:pt x="6161" y="3205"/>
                  </a:lnTo>
                  <a:cubicBezTo>
                    <a:pt x="6161" y="3028"/>
                    <a:pt x="6317" y="2893"/>
                    <a:pt x="6495" y="2893"/>
                  </a:cubicBezTo>
                  <a:cubicBezTo>
                    <a:pt x="6677" y="2893"/>
                    <a:pt x="6812" y="3028"/>
                    <a:pt x="6812" y="3205"/>
                  </a:cubicBezTo>
                  <a:lnTo>
                    <a:pt x="6812" y="4216"/>
                  </a:lnTo>
                  <a:lnTo>
                    <a:pt x="7124" y="4216"/>
                  </a:lnTo>
                  <a:cubicBezTo>
                    <a:pt x="7349" y="4216"/>
                    <a:pt x="7527" y="4033"/>
                    <a:pt x="7527" y="3812"/>
                  </a:cubicBezTo>
                  <a:lnTo>
                    <a:pt x="7527" y="404"/>
                  </a:lnTo>
                  <a:cubicBezTo>
                    <a:pt x="7527" y="184"/>
                    <a:pt x="7349" y="1"/>
                    <a:pt x="7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8"/>
            <p:cNvSpPr/>
            <p:nvPr/>
          </p:nvSpPr>
          <p:spPr>
            <a:xfrm>
              <a:off x="5812775" y="2910950"/>
              <a:ext cx="29050" cy="33100"/>
            </a:xfrm>
            <a:custGeom>
              <a:avLst/>
              <a:gdLst/>
              <a:ahLst/>
              <a:cxnLst/>
              <a:rect l="l" t="t" r="r" b="b"/>
              <a:pathLst>
                <a:path w="1162" h="1324" extrusionOk="0">
                  <a:moveTo>
                    <a:pt x="404" y="1"/>
                  </a:moveTo>
                  <a:cubicBezTo>
                    <a:pt x="178" y="1"/>
                    <a:pt x="0" y="184"/>
                    <a:pt x="0" y="404"/>
                  </a:cubicBezTo>
                  <a:lnTo>
                    <a:pt x="0" y="1323"/>
                  </a:lnTo>
                  <a:cubicBezTo>
                    <a:pt x="65" y="1167"/>
                    <a:pt x="156" y="1011"/>
                    <a:pt x="269" y="899"/>
                  </a:cubicBezTo>
                  <a:lnTo>
                    <a:pt x="11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8"/>
            <p:cNvSpPr/>
            <p:nvPr/>
          </p:nvSpPr>
          <p:spPr>
            <a:xfrm>
              <a:off x="5812225" y="2787075"/>
              <a:ext cx="252575" cy="247150"/>
            </a:xfrm>
            <a:custGeom>
              <a:avLst/>
              <a:gdLst/>
              <a:ahLst/>
              <a:cxnLst/>
              <a:rect l="l" t="t" r="r" b="b"/>
              <a:pathLst>
                <a:path w="10103" h="9886" extrusionOk="0">
                  <a:moveTo>
                    <a:pt x="6560" y="2047"/>
                  </a:moveTo>
                  <a:lnTo>
                    <a:pt x="6990" y="2472"/>
                  </a:lnTo>
                  <a:lnTo>
                    <a:pt x="2307" y="7155"/>
                  </a:lnTo>
                  <a:lnTo>
                    <a:pt x="1883" y="6725"/>
                  </a:lnTo>
                  <a:lnTo>
                    <a:pt x="6560" y="2047"/>
                  </a:lnTo>
                  <a:close/>
                  <a:moveTo>
                    <a:pt x="7458" y="2918"/>
                  </a:moveTo>
                  <a:lnTo>
                    <a:pt x="7861" y="3343"/>
                  </a:lnTo>
                  <a:lnTo>
                    <a:pt x="3178" y="8026"/>
                  </a:lnTo>
                  <a:lnTo>
                    <a:pt x="2775" y="7601"/>
                  </a:lnTo>
                  <a:lnTo>
                    <a:pt x="7458" y="2918"/>
                  </a:lnTo>
                  <a:close/>
                  <a:moveTo>
                    <a:pt x="1522" y="7289"/>
                  </a:moveTo>
                  <a:lnTo>
                    <a:pt x="2619" y="8386"/>
                  </a:lnTo>
                  <a:lnTo>
                    <a:pt x="1614" y="8676"/>
                  </a:lnTo>
                  <a:lnTo>
                    <a:pt x="1232" y="8316"/>
                  </a:lnTo>
                  <a:lnTo>
                    <a:pt x="1522" y="7289"/>
                  </a:lnTo>
                  <a:close/>
                  <a:moveTo>
                    <a:pt x="8119" y="0"/>
                  </a:moveTo>
                  <a:cubicBezTo>
                    <a:pt x="7661" y="0"/>
                    <a:pt x="7202" y="174"/>
                    <a:pt x="6856" y="520"/>
                  </a:cubicBezTo>
                  <a:lnTo>
                    <a:pt x="2420" y="4956"/>
                  </a:lnTo>
                  <a:lnTo>
                    <a:pt x="915" y="6456"/>
                  </a:lnTo>
                  <a:cubicBezTo>
                    <a:pt x="872" y="6504"/>
                    <a:pt x="829" y="6569"/>
                    <a:pt x="807" y="6638"/>
                  </a:cubicBezTo>
                  <a:lnTo>
                    <a:pt x="44" y="9348"/>
                  </a:lnTo>
                  <a:cubicBezTo>
                    <a:pt x="1" y="9483"/>
                    <a:pt x="44" y="9660"/>
                    <a:pt x="157" y="9773"/>
                  </a:cubicBezTo>
                  <a:cubicBezTo>
                    <a:pt x="221" y="9843"/>
                    <a:pt x="334" y="9886"/>
                    <a:pt x="447" y="9886"/>
                  </a:cubicBezTo>
                  <a:lnTo>
                    <a:pt x="581" y="9886"/>
                  </a:lnTo>
                  <a:lnTo>
                    <a:pt x="3270" y="9101"/>
                  </a:lnTo>
                  <a:cubicBezTo>
                    <a:pt x="3334" y="9079"/>
                    <a:pt x="3404" y="9058"/>
                    <a:pt x="3447" y="8988"/>
                  </a:cubicBezTo>
                  <a:lnTo>
                    <a:pt x="9382" y="3074"/>
                  </a:lnTo>
                  <a:cubicBezTo>
                    <a:pt x="10103" y="2380"/>
                    <a:pt x="10103" y="1241"/>
                    <a:pt x="9382" y="520"/>
                  </a:cubicBezTo>
                  <a:cubicBezTo>
                    <a:pt x="9036" y="174"/>
                    <a:pt x="8577" y="0"/>
                    <a:pt x="8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78"/>
          <p:cNvGrpSpPr/>
          <p:nvPr/>
        </p:nvGrpSpPr>
        <p:grpSpPr>
          <a:xfrm>
            <a:off x="5438456" y="2714450"/>
            <a:ext cx="316950" cy="319775"/>
            <a:chOff x="5419100" y="2714450"/>
            <a:chExt cx="316950" cy="319775"/>
          </a:xfrm>
        </p:grpSpPr>
        <p:sp>
          <p:nvSpPr>
            <p:cNvPr id="2310" name="Google Shape;2310;p78"/>
            <p:cNvSpPr/>
            <p:nvPr/>
          </p:nvSpPr>
          <p:spPr>
            <a:xfrm>
              <a:off x="5592600" y="2898050"/>
              <a:ext cx="34175" cy="29200"/>
            </a:xfrm>
            <a:custGeom>
              <a:avLst/>
              <a:gdLst/>
              <a:ahLst/>
              <a:cxnLst/>
              <a:rect l="l" t="t" r="r" b="b"/>
              <a:pathLst>
                <a:path w="1367" h="1168" extrusionOk="0">
                  <a:moveTo>
                    <a:pt x="1" y="1"/>
                  </a:moveTo>
                  <a:lnTo>
                    <a:pt x="1" y="990"/>
                  </a:lnTo>
                  <a:cubicBezTo>
                    <a:pt x="135" y="1076"/>
                    <a:pt x="270" y="1146"/>
                    <a:pt x="426" y="1167"/>
                  </a:cubicBezTo>
                  <a:lnTo>
                    <a:pt x="426" y="1124"/>
                  </a:lnTo>
                  <a:lnTo>
                    <a:pt x="426" y="630"/>
                  </a:lnTo>
                  <a:cubicBezTo>
                    <a:pt x="426" y="538"/>
                    <a:pt x="517" y="452"/>
                    <a:pt x="608" y="452"/>
                  </a:cubicBezTo>
                  <a:lnTo>
                    <a:pt x="1098" y="452"/>
                  </a:lnTo>
                  <a:cubicBezTo>
                    <a:pt x="1211" y="452"/>
                    <a:pt x="1280" y="538"/>
                    <a:pt x="1280" y="630"/>
                  </a:cubicBezTo>
                  <a:lnTo>
                    <a:pt x="1280" y="700"/>
                  </a:lnTo>
                  <a:cubicBezTo>
                    <a:pt x="1345" y="587"/>
                    <a:pt x="1367" y="474"/>
                    <a:pt x="1367" y="339"/>
                  </a:cubicBezTo>
                  <a:cubicBezTo>
                    <a:pt x="1367" y="226"/>
                    <a:pt x="1345" y="92"/>
                    <a:pt x="1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8"/>
            <p:cNvSpPr/>
            <p:nvPr/>
          </p:nvSpPr>
          <p:spPr>
            <a:xfrm>
              <a:off x="5535500" y="2714450"/>
              <a:ext cx="157400" cy="228525"/>
            </a:xfrm>
            <a:custGeom>
              <a:avLst/>
              <a:gdLst/>
              <a:ahLst/>
              <a:cxnLst/>
              <a:rect l="l" t="t" r="r" b="b"/>
              <a:pathLst>
                <a:path w="6296" h="9141" extrusionOk="0">
                  <a:moveTo>
                    <a:pt x="828" y="1"/>
                  </a:moveTo>
                  <a:cubicBezTo>
                    <a:pt x="382" y="1"/>
                    <a:pt x="0" y="355"/>
                    <a:pt x="0" y="807"/>
                  </a:cubicBezTo>
                  <a:lnTo>
                    <a:pt x="0" y="1479"/>
                  </a:lnTo>
                  <a:lnTo>
                    <a:pt x="516" y="1479"/>
                  </a:lnTo>
                  <a:cubicBezTo>
                    <a:pt x="651" y="1479"/>
                    <a:pt x="785" y="1501"/>
                    <a:pt x="919" y="1544"/>
                  </a:cubicBezTo>
                  <a:lnTo>
                    <a:pt x="919" y="1097"/>
                  </a:lnTo>
                  <a:cubicBezTo>
                    <a:pt x="919" y="984"/>
                    <a:pt x="989" y="920"/>
                    <a:pt x="1097" y="920"/>
                  </a:cubicBezTo>
                  <a:lnTo>
                    <a:pt x="5199" y="920"/>
                  </a:lnTo>
                  <a:cubicBezTo>
                    <a:pt x="5290" y="920"/>
                    <a:pt x="5376" y="984"/>
                    <a:pt x="5376" y="1097"/>
                  </a:cubicBezTo>
                  <a:lnTo>
                    <a:pt x="5376" y="6049"/>
                  </a:lnTo>
                  <a:cubicBezTo>
                    <a:pt x="5694" y="6538"/>
                    <a:pt x="5849" y="7103"/>
                    <a:pt x="5849" y="7683"/>
                  </a:cubicBezTo>
                  <a:cubicBezTo>
                    <a:pt x="5849" y="8178"/>
                    <a:pt x="5737" y="8646"/>
                    <a:pt x="5511" y="9049"/>
                  </a:cubicBezTo>
                  <a:lnTo>
                    <a:pt x="5602" y="9140"/>
                  </a:lnTo>
                  <a:cubicBezTo>
                    <a:pt x="5984" y="9070"/>
                    <a:pt x="6296" y="8737"/>
                    <a:pt x="6296" y="8334"/>
                  </a:cubicBezTo>
                  <a:lnTo>
                    <a:pt x="6296" y="807"/>
                  </a:lnTo>
                  <a:cubicBezTo>
                    <a:pt x="6296" y="355"/>
                    <a:pt x="5914" y="1"/>
                    <a:pt x="5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8"/>
            <p:cNvSpPr/>
            <p:nvPr/>
          </p:nvSpPr>
          <p:spPr>
            <a:xfrm>
              <a:off x="5419100" y="2773725"/>
              <a:ext cx="151750" cy="247075"/>
            </a:xfrm>
            <a:custGeom>
              <a:avLst/>
              <a:gdLst/>
              <a:ahLst/>
              <a:cxnLst/>
              <a:rect l="l" t="t" r="r" b="b"/>
              <a:pathLst>
                <a:path w="6070" h="9883" extrusionOk="0">
                  <a:moveTo>
                    <a:pt x="3043" y="8517"/>
                  </a:moveTo>
                  <a:cubicBezTo>
                    <a:pt x="3290" y="8517"/>
                    <a:pt x="3495" y="8715"/>
                    <a:pt x="3495" y="8984"/>
                  </a:cubicBezTo>
                  <a:cubicBezTo>
                    <a:pt x="3495" y="9232"/>
                    <a:pt x="3290" y="9436"/>
                    <a:pt x="3043" y="9436"/>
                  </a:cubicBezTo>
                  <a:cubicBezTo>
                    <a:pt x="2774" y="9436"/>
                    <a:pt x="2575" y="9232"/>
                    <a:pt x="2575" y="8984"/>
                  </a:cubicBezTo>
                  <a:cubicBezTo>
                    <a:pt x="2575" y="8715"/>
                    <a:pt x="2774" y="8517"/>
                    <a:pt x="3043" y="8517"/>
                  </a:cubicBezTo>
                  <a:close/>
                  <a:moveTo>
                    <a:pt x="893" y="1"/>
                  </a:moveTo>
                  <a:cubicBezTo>
                    <a:pt x="403" y="1"/>
                    <a:pt x="0" y="382"/>
                    <a:pt x="0" y="877"/>
                  </a:cubicBezTo>
                  <a:lnTo>
                    <a:pt x="0" y="9006"/>
                  </a:lnTo>
                  <a:cubicBezTo>
                    <a:pt x="0" y="9479"/>
                    <a:pt x="403" y="9882"/>
                    <a:pt x="893" y="9882"/>
                  </a:cubicBezTo>
                  <a:lnTo>
                    <a:pt x="5172" y="9882"/>
                  </a:lnTo>
                  <a:cubicBezTo>
                    <a:pt x="5667" y="9882"/>
                    <a:pt x="6070" y="9479"/>
                    <a:pt x="6070" y="9006"/>
                  </a:cubicBezTo>
                  <a:lnTo>
                    <a:pt x="6070" y="8000"/>
                  </a:lnTo>
                  <a:cubicBezTo>
                    <a:pt x="5801" y="7866"/>
                    <a:pt x="5532" y="7689"/>
                    <a:pt x="5328" y="7463"/>
                  </a:cubicBezTo>
                  <a:cubicBezTo>
                    <a:pt x="5264" y="7420"/>
                    <a:pt x="5215" y="7350"/>
                    <a:pt x="5172" y="7307"/>
                  </a:cubicBezTo>
                  <a:lnTo>
                    <a:pt x="5172" y="8113"/>
                  </a:lnTo>
                  <a:lnTo>
                    <a:pt x="893" y="8113"/>
                  </a:lnTo>
                  <a:lnTo>
                    <a:pt x="893" y="877"/>
                  </a:lnTo>
                  <a:lnTo>
                    <a:pt x="5172" y="877"/>
                  </a:lnTo>
                  <a:lnTo>
                    <a:pt x="5172" y="3318"/>
                  </a:lnTo>
                  <a:cubicBezTo>
                    <a:pt x="5215" y="3253"/>
                    <a:pt x="5264" y="3205"/>
                    <a:pt x="5328" y="3162"/>
                  </a:cubicBezTo>
                  <a:cubicBezTo>
                    <a:pt x="5532" y="2936"/>
                    <a:pt x="5801" y="2759"/>
                    <a:pt x="6070" y="2624"/>
                  </a:cubicBezTo>
                  <a:lnTo>
                    <a:pt x="6070" y="877"/>
                  </a:lnTo>
                  <a:cubicBezTo>
                    <a:pt x="6070" y="382"/>
                    <a:pt x="5667" y="1"/>
                    <a:pt x="5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8"/>
            <p:cNvSpPr/>
            <p:nvPr/>
          </p:nvSpPr>
          <p:spPr>
            <a:xfrm>
              <a:off x="5695175" y="2995500"/>
              <a:ext cx="40875" cy="38725"/>
            </a:xfrm>
            <a:custGeom>
              <a:avLst/>
              <a:gdLst/>
              <a:ahLst/>
              <a:cxnLst/>
              <a:rect l="l" t="t" r="r" b="b"/>
              <a:pathLst>
                <a:path w="1635" h="1549" extrusionOk="0">
                  <a:moveTo>
                    <a:pt x="1296" y="0"/>
                  </a:moveTo>
                  <a:lnTo>
                    <a:pt x="0" y="1301"/>
                  </a:lnTo>
                  <a:cubicBezTo>
                    <a:pt x="156" y="1457"/>
                    <a:pt x="382" y="1549"/>
                    <a:pt x="624" y="1549"/>
                  </a:cubicBezTo>
                  <a:cubicBezTo>
                    <a:pt x="871" y="1549"/>
                    <a:pt x="1097" y="1457"/>
                    <a:pt x="1274" y="1280"/>
                  </a:cubicBezTo>
                  <a:cubicBezTo>
                    <a:pt x="1634" y="941"/>
                    <a:pt x="1634" y="361"/>
                    <a:pt x="1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8"/>
            <p:cNvSpPr/>
            <p:nvPr/>
          </p:nvSpPr>
          <p:spPr>
            <a:xfrm>
              <a:off x="5546100" y="2847100"/>
              <a:ext cx="159175" cy="159175"/>
            </a:xfrm>
            <a:custGeom>
              <a:avLst/>
              <a:gdLst/>
              <a:ahLst/>
              <a:cxnLst/>
              <a:rect l="l" t="t" r="r" b="b"/>
              <a:pathLst>
                <a:path w="6367" h="6367" extrusionOk="0">
                  <a:moveTo>
                    <a:pt x="2377" y="877"/>
                  </a:moveTo>
                  <a:cubicBezTo>
                    <a:pt x="2780" y="877"/>
                    <a:pt x="3162" y="1033"/>
                    <a:pt x="3452" y="1324"/>
                  </a:cubicBezTo>
                  <a:cubicBezTo>
                    <a:pt x="3721" y="1592"/>
                    <a:pt x="3877" y="1974"/>
                    <a:pt x="3877" y="2377"/>
                  </a:cubicBezTo>
                  <a:cubicBezTo>
                    <a:pt x="3877" y="2625"/>
                    <a:pt x="3834" y="2845"/>
                    <a:pt x="3721" y="3071"/>
                  </a:cubicBezTo>
                  <a:cubicBezTo>
                    <a:pt x="3657" y="3205"/>
                    <a:pt x="3565" y="3318"/>
                    <a:pt x="3452" y="3431"/>
                  </a:cubicBezTo>
                  <a:cubicBezTo>
                    <a:pt x="3339" y="3544"/>
                    <a:pt x="3227" y="3630"/>
                    <a:pt x="3092" y="3700"/>
                  </a:cubicBezTo>
                  <a:cubicBezTo>
                    <a:pt x="2877" y="3803"/>
                    <a:pt x="2637" y="3856"/>
                    <a:pt x="2395" y="3856"/>
                  </a:cubicBezTo>
                  <a:cubicBezTo>
                    <a:pt x="2006" y="3856"/>
                    <a:pt x="1615" y="3719"/>
                    <a:pt x="1323" y="3431"/>
                  </a:cubicBezTo>
                  <a:cubicBezTo>
                    <a:pt x="1054" y="3162"/>
                    <a:pt x="899" y="2781"/>
                    <a:pt x="899" y="2377"/>
                  </a:cubicBezTo>
                  <a:cubicBezTo>
                    <a:pt x="899" y="1974"/>
                    <a:pt x="1054" y="1592"/>
                    <a:pt x="1323" y="1324"/>
                  </a:cubicBezTo>
                  <a:cubicBezTo>
                    <a:pt x="1614" y="1033"/>
                    <a:pt x="1995" y="877"/>
                    <a:pt x="2377" y="877"/>
                  </a:cubicBezTo>
                  <a:close/>
                  <a:moveTo>
                    <a:pt x="2377" y="1"/>
                  </a:moveTo>
                  <a:cubicBezTo>
                    <a:pt x="1748" y="1"/>
                    <a:pt x="1146" y="248"/>
                    <a:pt x="700" y="695"/>
                  </a:cubicBezTo>
                  <a:cubicBezTo>
                    <a:pt x="248" y="1146"/>
                    <a:pt x="1" y="1748"/>
                    <a:pt x="1" y="2377"/>
                  </a:cubicBezTo>
                  <a:cubicBezTo>
                    <a:pt x="1" y="3006"/>
                    <a:pt x="248" y="3608"/>
                    <a:pt x="700" y="4055"/>
                  </a:cubicBezTo>
                  <a:cubicBezTo>
                    <a:pt x="1146" y="4506"/>
                    <a:pt x="1748" y="4754"/>
                    <a:pt x="2377" y="4754"/>
                  </a:cubicBezTo>
                  <a:cubicBezTo>
                    <a:pt x="2689" y="4754"/>
                    <a:pt x="2985" y="4684"/>
                    <a:pt x="3275" y="4592"/>
                  </a:cubicBezTo>
                  <a:cubicBezTo>
                    <a:pt x="3409" y="4528"/>
                    <a:pt x="3544" y="4458"/>
                    <a:pt x="3678" y="4372"/>
                  </a:cubicBezTo>
                  <a:lnTo>
                    <a:pt x="4280" y="4996"/>
                  </a:lnTo>
                  <a:cubicBezTo>
                    <a:pt x="4216" y="5065"/>
                    <a:pt x="4167" y="5178"/>
                    <a:pt x="4167" y="5291"/>
                  </a:cubicBezTo>
                  <a:cubicBezTo>
                    <a:pt x="4167" y="5399"/>
                    <a:pt x="4216" y="5512"/>
                    <a:pt x="4280" y="5582"/>
                  </a:cubicBezTo>
                  <a:lnTo>
                    <a:pt x="4393" y="5694"/>
                  </a:lnTo>
                  <a:lnTo>
                    <a:pt x="5065" y="6366"/>
                  </a:lnTo>
                  <a:lnTo>
                    <a:pt x="6366" y="5044"/>
                  </a:lnTo>
                  <a:lnTo>
                    <a:pt x="5716" y="4393"/>
                  </a:lnTo>
                  <a:lnTo>
                    <a:pt x="5603" y="4280"/>
                  </a:lnTo>
                  <a:cubicBezTo>
                    <a:pt x="5514" y="4192"/>
                    <a:pt x="5408" y="4147"/>
                    <a:pt x="5302" y="4147"/>
                  </a:cubicBezTo>
                  <a:cubicBezTo>
                    <a:pt x="5196" y="4147"/>
                    <a:pt x="5089" y="4192"/>
                    <a:pt x="5001" y="4280"/>
                  </a:cubicBezTo>
                  <a:lnTo>
                    <a:pt x="4393" y="3651"/>
                  </a:lnTo>
                  <a:cubicBezTo>
                    <a:pt x="4463" y="3544"/>
                    <a:pt x="4549" y="3383"/>
                    <a:pt x="4597" y="3248"/>
                  </a:cubicBezTo>
                  <a:cubicBezTo>
                    <a:pt x="4705" y="2979"/>
                    <a:pt x="4775" y="2689"/>
                    <a:pt x="4775" y="2377"/>
                  </a:cubicBezTo>
                  <a:cubicBezTo>
                    <a:pt x="4775" y="1748"/>
                    <a:pt x="4528" y="1146"/>
                    <a:pt x="4081" y="695"/>
                  </a:cubicBezTo>
                  <a:cubicBezTo>
                    <a:pt x="3630" y="248"/>
                    <a:pt x="3028" y="1"/>
                    <a:pt x="2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8"/>
            <p:cNvSpPr/>
            <p:nvPr/>
          </p:nvSpPr>
          <p:spPr>
            <a:xfrm>
              <a:off x="5680525" y="2980975"/>
              <a:ext cx="39250" cy="39275"/>
            </a:xfrm>
            <a:custGeom>
              <a:avLst/>
              <a:gdLst/>
              <a:ahLst/>
              <a:cxnLst/>
              <a:rect l="l" t="t" r="r" b="b"/>
              <a:pathLst>
                <a:path w="1570" h="1571" extrusionOk="0">
                  <a:moveTo>
                    <a:pt x="1301" y="1"/>
                  </a:moveTo>
                  <a:lnTo>
                    <a:pt x="0" y="1302"/>
                  </a:lnTo>
                  <a:lnTo>
                    <a:pt x="269" y="1571"/>
                  </a:lnTo>
                  <a:lnTo>
                    <a:pt x="1570" y="270"/>
                  </a:lnTo>
                  <a:lnTo>
                    <a:pt x="13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2316;p78"/>
          <p:cNvGrpSpPr/>
          <p:nvPr/>
        </p:nvGrpSpPr>
        <p:grpSpPr>
          <a:xfrm>
            <a:off x="4986074" y="2758125"/>
            <a:ext cx="336725" cy="276100"/>
            <a:chOff x="5008475" y="2758125"/>
            <a:chExt cx="336725" cy="276100"/>
          </a:xfrm>
        </p:grpSpPr>
        <p:sp>
          <p:nvSpPr>
            <p:cNvPr id="2317" name="Google Shape;2317;p78"/>
            <p:cNvSpPr/>
            <p:nvPr/>
          </p:nvSpPr>
          <p:spPr>
            <a:xfrm>
              <a:off x="5103225" y="2758125"/>
              <a:ext cx="222875" cy="165750"/>
            </a:xfrm>
            <a:custGeom>
              <a:avLst/>
              <a:gdLst/>
              <a:ahLst/>
              <a:cxnLst/>
              <a:rect l="l" t="t" r="r" b="b"/>
              <a:pathLst>
                <a:path w="8915" h="6630" extrusionOk="0">
                  <a:moveTo>
                    <a:pt x="850" y="1"/>
                  </a:moveTo>
                  <a:cubicBezTo>
                    <a:pt x="377" y="1"/>
                    <a:pt x="1" y="404"/>
                    <a:pt x="1" y="872"/>
                  </a:cubicBezTo>
                  <a:lnTo>
                    <a:pt x="1" y="2399"/>
                  </a:lnTo>
                  <a:lnTo>
                    <a:pt x="872" y="2399"/>
                  </a:lnTo>
                  <a:lnTo>
                    <a:pt x="850" y="893"/>
                  </a:lnTo>
                  <a:lnTo>
                    <a:pt x="8038" y="872"/>
                  </a:lnTo>
                  <a:lnTo>
                    <a:pt x="8038" y="5732"/>
                  </a:lnTo>
                  <a:lnTo>
                    <a:pt x="4076" y="5759"/>
                  </a:lnTo>
                  <a:lnTo>
                    <a:pt x="4076" y="6630"/>
                  </a:lnTo>
                  <a:lnTo>
                    <a:pt x="8065" y="6630"/>
                  </a:lnTo>
                  <a:cubicBezTo>
                    <a:pt x="8533" y="6630"/>
                    <a:pt x="8915" y="6227"/>
                    <a:pt x="8915" y="5759"/>
                  </a:cubicBezTo>
                  <a:lnTo>
                    <a:pt x="8915" y="872"/>
                  </a:lnTo>
                  <a:cubicBezTo>
                    <a:pt x="8915" y="404"/>
                    <a:pt x="8533" y="1"/>
                    <a:pt x="8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8"/>
            <p:cNvSpPr/>
            <p:nvPr/>
          </p:nvSpPr>
          <p:spPr>
            <a:xfrm>
              <a:off x="5205125" y="2928975"/>
              <a:ext cx="140075" cy="25150"/>
            </a:xfrm>
            <a:custGeom>
              <a:avLst/>
              <a:gdLst/>
              <a:ahLst/>
              <a:cxnLst/>
              <a:rect l="l" t="t" r="r" b="b"/>
              <a:pathLst>
                <a:path w="5603" h="1006" extrusionOk="0">
                  <a:moveTo>
                    <a:pt x="0" y="0"/>
                  </a:moveTo>
                  <a:lnTo>
                    <a:pt x="0" y="1005"/>
                  </a:lnTo>
                  <a:lnTo>
                    <a:pt x="4860" y="1005"/>
                  </a:lnTo>
                  <a:cubicBezTo>
                    <a:pt x="5263" y="1005"/>
                    <a:pt x="5602" y="694"/>
                    <a:pt x="5602" y="269"/>
                  </a:cubicBezTo>
                  <a:cubicBezTo>
                    <a:pt x="5602" y="108"/>
                    <a:pt x="5468" y="0"/>
                    <a:pt x="5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8"/>
            <p:cNvSpPr/>
            <p:nvPr/>
          </p:nvSpPr>
          <p:spPr>
            <a:xfrm>
              <a:off x="5063975" y="2834875"/>
              <a:ext cx="124375" cy="163475"/>
            </a:xfrm>
            <a:custGeom>
              <a:avLst/>
              <a:gdLst/>
              <a:ahLst/>
              <a:cxnLst/>
              <a:rect l="l" t="t" r="r" b="b"/>
              <a:pathLst>
                <a:path w="4975" h="6539" extrusionOk="0">
                  <a:moveTo>
                    <a:pt x="2485" y="5533"/>
                  </a:moveTo>
                  <a:cubicBezTo>
                    <a:pt x="2646" y="5533"/>
                    <a:pt x="2781" y="5667"/>
                    <a:pt x="2781" y="5823"/>
                  </a:cubicBezTo>
                  <a:cubicBezTo>
                    <a:pt x="2781" y="5888"/>
                    <a:pt x="2754" y="5936"/>
                    <a:pt x="2732" y="5958"/>
                  </a:cubicBezTo>
                  <a:cubicBezTo>
                    <a:pt x="2689" y="6049"/>
                    <a:pt x="2598" y="6114"/>
                    <a:pt x="2485" y="6114"/>
                  </a:cubicBezTo>
                  <a:cubicBezTo>
                    <a:pt x="2377" y="6114"/>
                    <a:pt x="2286" y="6049"/>
                    <a:pt x="2243" y="5958"/>
                  </a:cubicBezTo>
                  <a:cubicBezTo>
                    <a:pt x="2216" y="5936"/>
                    <a:pt x="2195" y="5888"/>
                    <a:pt x="2195" y="5823"/>
                  </a:cubicBezTo>
                  <a:cubicBezTo>
                    <a:pt x="2195" y="5667"/>
                    <a:pt x="2329" y="5533"/>
                    <a:pt x="2485" y="5533"/>
                  </a:cubicBezTo>
                  <a:close/>
                  <a:moveTo>
                    <a:pt x="920" y="1"/>
                  </a:moveTo>
                  <a:cubicBezTo>
                    <a:pt x="404" y="1"/>
                    <a:pt x="1" y="425"/>
                    <a:pt x="1" y="915"/>
                  </a:cubicBezTo>
                  <a:lnTo>
                    <a:pt x="1" y="2216"/>
                  </a:lnTo>
                  <a:lnTo>
                    <a:pt x="496" y="2216"/>
                  </a:lnTo>
                  <a:cubicBezTo>
                    <a:pt x="630" y="2216"/>
                    <a:pt x="764" y="2237"/>
                    <a:pt x="899" y="2286"/>
                  </a:cubicBezTo>
                  <a:lnTo>
                    <a:pt x="899" y="915"/>
                  </a:lnTo>
                  <a:cubicBezTo>
                    <a:pt x="899" y="915"/>
                    <a:pt x="899" y="893"/>
                    <a:pt x="920" y="893"/>
                  </a:cubicBezTo>
                  <a:lnTo>
                    <a:pt x="4055" y="893"/>
                  </a:lnTo>
                  <a:cubicBezTo>
                    <a:pt x="4076" y="893"/>
                    <a:pt x="4076" y="915"/>
                    <a:pt x="4076" y="915"/>
                  </a:cubicBezTo>
                  <a:lnTo>
                    <a:pt x="4076" y="5264"/>
                  </a:lnTo>
                  <a:lnTo>
                    <a:pt x="1614" y="5264"/>
                  </a:lnTo>
                  <a:lnTo>
                    <a:pt x="1614" y="6538"/>
                  </a:lnTo>
                  <a:lnTo>
                    <a:pt x="4055" y="6538"/>
                  </a:lnTo>
                  <a:cubicBezTo>
                    <a:pt x="4571" y="6538"/>
                    <a:pt x="4974" y="6114"/>
                    <a:pt x="4974" y="5597"/>
                  </a:cubicBezTo>
                  <a:lnTo>
                    <a:pt x="4974" y="915"/>
                  </a:lnTo>
                  <a:cubicBezTo>
                    <a:pt x="4974" y="425"/>
                    <a:pt x="4571" y="1"/>
                    <a:pt x="40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8"/>
            <p:cNvSpPr/>
            <p:nvPr/>
          </p:nvSpPr>
          <p:spPr>
            <a:xfrm>
              <a:off x="5008475" y="2904225"/>
              <a:ext cx="81875" cy="130000"/>
            </a:xfrm>
            <a:custGeom>
              <a:avLst/>
              <a:gdLst/>
              <a:ahLst/>
              <a:cxnLst/>
              <a:rect l="l" t="t" r="r" b="b"/>
              <a:pathLst>
                <a:path w="3275" h="5200" extrusionOk="0">
                  <a:moveTo>
                    <a:pt x="2603" y="673"/>
                  </a:moveTo>
                  <a:lnTo>
                    <a:pt x="2603" y="4216"/>
                  </a:lnTo>
                  <a:lnTo>
                    <a:pt x="673" y="4216"/>
                  </a:lnTo>
                  <a:lnTo>
                    <a:pt x="673" y="673"/>
                  </a:lnTo>
                  <a:close/>
                  <a:moveTo>
                    <a:pt x="1640" y="4458"/>
                  </a:moveTo>
                  <a:cubicBezTo>
                    <a:pt x="1775" y="4458"/>
                    <a:pt x="1882" y="4571"/>
                    <a:pt x="1882" y="4705"/>
                  </a:cubicBezTo>
                  <a:cubicBezTo>
                    <a:pt x="1882" y="4775"/>
                    <a:pt x="1839" y="4840"/>
                    <a:pt x="1796" y="4888"/>
                  </a:cubicBezTo>
                  <a:cubicBezTo>
                    <a:pt x="1748" y="4909"/>
                    <a:pt x="1705" y="4931"/>
                    <a:pt x="1640" y="4931"/>
                  </a:cubicBezTo>
                  <a:cubicBezTo>
                    <a:pt x="1570" y="4931"/>
                    <a:pt x="1527" y="4909"/>
                    <a:pt x="1479" y="4888"/>
                  </a:cubicBezTo>
                  <a:cubicBezTo>
                    <a:pt x="1436" y="4840"/>
                    <a:pt x="1415" y="4775"/>
                    <a:pt x="1415" y="4705"/>
                  </a:cubicBezTo>
                  <a:cubicBezTo>
                    <a:pt x="1415" y="4571"/>
                    <a:pt x="1506" y="4458"/>
                    <a:pt x="1640" y="4458"/>
                  </a:cubicBezTo>
                  <a:close/>
                  <a:moveTo>
                    <a:pt x="565" y="1"/>
                  </a:moveTo>
                  <a:cubicBezTo>
                    <a:pt x="248" y="1"/>
                    <a:pt x="1" y="248"/>
                    <a:pt x="1" y="560"/>
                  </a:cubicBezTo>
                  <a:lnTo>
                    <a:pt x="1" y="4662"/>
                  </a:lnTo>
                  <a:cubicBezTo>
                    <a:pt x="1" y="4952"/>
                    <a:pt x="248" y="5200"/>
                    <a:pt x="565" y="5200"/>
                  </a:cubicBezTo>
                  <a:lnTo>
                    <a:pt x="2716" y="5200"/>
                  </a:lnTo>
                  <a:cubicBezTo>
                    <a:pt x="3027" y="5200"/>
                    <a:pt x="3275" y="4952"/>
                    <a:pt x="3275" y="4662"/>
                  </a:cubicBezTo>
                  <a:lnTo>
                    <a:pt x="3275" y="560"/>
                  </a:lnTo>
                  <a:cubicBezTo>
                    <a:pt x="3275" y="248"/>
                    <a:pt x="3027"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78"/>
          <p:cNvGrpSpPr/>
          <p:nvPr/>
        </p:nvGrpSpPr>
        <p:grpSpPr>
          <a:xfrm>
            <a:off x="4676716" y="2713250"/>
            <a:ext cx="193700" cy="320975"/>
            <a:chOff x="4679850" y="2713250"/>
            <a:chExt cx="193700" cy="320975"/>
          </a:xfrm>
        </p:grpSpPr>
        <p:sp>
          <p:nvSpPr>
            <p:cNvPr id="2322" name="Google Shape;2322;p78"/>
            <p:cNvSpPr/>
            <p:nvPr/>
          </p:nvSpPr>
          <p:spPr>
            <a:xfrm>
              <a:off x="4679850" y="2713250"/>
              <a:ext cx="193700" cy="320975"/>
            </a:xfrm>
            <a:custGeom>
              <a:avLst/>
              <a:gdLst/>
              <a:ahLst/>
              <a:cxnLst/>
              <a:rect l="l" t="t" r="r" b="b"/>
              <a:pathLst>
                <a:path w="7748" h="12839" extrusionOk="0">
                  <a:moveTo>
                    <a:pt x="6721" y="920"/>
                  </a:moveTo>
                  <a:cubicBezTo>
                    <a:pt x="6785" y="920"/>
                    <a:pt x="6855" y="989"/>
                    <a:pt x="6855" y="1054"/>
                  </a:cubicBezTo>
                  <a:lnTo>
                    <a:pt x="6855" y="10645"/>
                  </a:lnTo>
                  <a:lnTo>
                    <a:pt x="893" y="10645"/>
                  </a:lnTo>
                  <a:lnTo>
                    <a:pt x="893" y="1054"/>
                  </a:lnTo>
                  <a:cubicBezTo>
                    <a:pt x="893" y="989"/>
                    <a:pt x="963" y="920"/>
                    <a:pt x="1027" y="920"/>
                  </a:cubicBezTo>
                  <a:close/>
                  <a:moveTo>
                    <a:pt x="3871" y="11156"/>
                  </a:moveTo>
                  <a:cubicBezTo>
                    <a:pt x="4210" y="11156"/>
                    <a:pt x="4500" y="11425"/>
                    <a:pt x="4500" y="11785"/>
                  </a:cubicBezTo>
                  <a:cubicBezTo>
                    <a:pt x="4500" y="12124"/>
                    <a:pt x="4210" y="12393"/>
                    <a:pt x="3871" y="12393"/>
                  </a:cubicBezTo>
                  <a:cubicBezTo>
                    <a:pt x="3538" y="12393"/>
                    <a:pt x="3248" y="12124"/>
                    <a:pt x="3248" y="11785"/>
                  </a:cubicBezTo>
                  <a:cubicBezTo>
                    <a:pt x="3248" y="11425"/>
                    <a:pt x="3538" y="11156"/>
                    <a:pt x="3871" y="11156"/>
                  </a:cubicBezTo>
                  <a:close/>
                  <a:moveTo>
                    <a:pt x="1027" y="0"/>
                  </a:moveTo>
                  <a:cubicBezTo>
                    <a:pt x="468" y="0"/>
                    <a:pt x="1" y="473"/>
                    <a:pt x="1" y="1054"/>
                  </a:cubicBezTo>
                  <a:lnTo>
                    <a:pt x="1" y="11807"/>
                  </a:lnTo>
                  <a:cubicBezTo>
                    <a:pt x="1" y="12393"/>
                    <a:pt x="468" y="12839"/>
                    <a:pt x="1027" y="12839"/>
                  </a:cubicBezTo>
                  <a:lnTo>
                    <a:pt x="6721" y="12839"/>
                  </a:lnTo>
                  <a:cubicBezTo>
                    <a:pt x="7280" y="12839"/>
                    <a:pt x="7748" y="12393"/>
                    <a:pt x="7748" y="11807"/>
                  </a:cubicBezTo>
                  <a:lnTo>
                    <a:pt x="7748" y="1054"/>
                  </a:lnTo>
                  <a:cubicBezTo>
                    <a:pt x="7748" y="473"/>
                    <a:pt x="7280" y="0"/>
                    <a:pt x="6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8"/>
            <p:cNvSpPr/>
            <p:nvPr/>
          </p:nvSpPr>
          <p:spPr>
            <a:xfrm>
              <a:off x="4716150" y="2809600"/>
              <a:ext cx="120975" cy="103675"/>
            </a:xfrm>
            <a:custGeom>
              <a:avLst/>
              <a:gdLst/>
              <a:ahLst/>
              <a:cxnLst/>
              <a:rect l="l" t="t" r="r" b="b"/>
              <a:pathLst>
                <a:path w="4839" h="4147" extrusionOk="0">
                  <a:moveTo>
                    <a:pt x="1124" y="474"/>
                  </a:moveTo>
                  <a:cubicBezTo>
                    <a:pt x="1237" y="474"/>
                    <a:pt x="1344" y="517"/>
                    <a:pt x="1414" y="582"/>
                  </a:cubicBezTo>
                  <a:cubicBezTo>
                    <a:pt x="1436" y="609"/>
                    <a:pt x="1436" y="630"/>
                    <a:pt x="1414" y="630"/>
                  </a:cubicBezTo>
                  <a:cubicBezTo>
                    <a:pt x="1414" y="652"/>
                    <a:pt x="1393" y="652"/>
                    <a:pt x="1393" y="652"/>
                  </a:cubicBezTo>
                  <a:lnTo>
                    <a:pt x="1344" y="652"/>
                  </a:lnTo>
                  <a:cubicBezTo>
                    <a:pt x="1124" y="652"/>
                    <a:pt x="941" y="850"/>
                    <a:pt x="941" y="1076"/>
                  </a:cubicBezTo>
                  <a:lnTo>
                    <a:pt x="941" y="1098"/>
                  </a:lnTo>
                  <a:cubicBezTo>
                    <a:pt x="941" y="1119"/>
                    <a:pt x="919" y="1168"/>
                    <a:pt x="898" y="1168"/>
                  </a:cubicBezTo>
                  <a:cubicBezTo>
                    <a:pt x="892" y="1174"/>
                    <a:pt x="884" y="1177"/>
                    <a:pt x="874" y="1177"/>
                  </a:cubicBezTo>
                  <a:cubicBezTo>
                    <a:pt x="853" y="1177"/>
                    <a:pt x="826" y="1161"/>
                    <a:pt x="807" y="1146"/>
                  </a:cubicBezTo>
                  <a:cubicBezTo>
                    <a:pt x="742" y="1076"/>
                    <a:pt x="699" y="985"/>
                    <a:pt x="699" y="877"/>
                  </a:cubicBezTo>
                  <a:cubicBezTo>
                    <a:pt x="699" y="652"/>
                    <a:pt x="898" y="474"/>
                    <a:pt x="1124" y="474"/>
                  </a:cubicBezTo>
                  <a:close/>
                  <a:moveTo>
                    <a:pt x="1301" y="1"/>
                  </a:moveTo>
                  <a:cubicBezTo>
                    <a:pt x="586" y="1"/>
                    <a:pt x="0" y="582"/>
                    <a:pt x="0" y="1302"/>
                  </a:cubicBezTo>
                  <a:cubicBezTo>
                    <a:pt x="0" y="2893"/>
                    <a:pt x="2419" y="4146"/>
                    <a:pt x="2419" y="4146"/>
                  </a:cubicBezTo>
                  <a:cubicBezTo>
                    <a:pt x="2419" y="4146"/>
                    <a:pt x="4839" y="2893"/>
                    <a:pt x="4839" y="1302"/>
                  </a:cubicBezTo>
                  <a:cubicBezTo>
                    <a:pt x="4839" y="582"/>
                    <a:pt x="4258" y="1"/>
                    <a:pt x="3543" y="1"/>
                  </a:cubicBezTo>
                  <a:cubicBezTo>
                    <a:pt x="3070" y="1"/>
                    <a:pt x="2645" y="270"/>
                    <a:pt x="2419" y="630"/>
                  </a:cubicBezTo>
                  <a:cubicBezTo>
                    <a:pt x="2199" y="270"/>
                    <a:pt x="1796" y="1"/>
                    <a:pt x="1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 name="Google Shape;2324;p78"/>
          <p:cNvGrpSpPr/>
          <p:nvPr/>
        </p:nvGrpSpPr>
        <p:grpSpPr>
          <a:xfrm>
            <a:off x="4229459" y="2732875"/>
            <a:ext cx="331600" cy="301350"/>
            <a:chOff x="4211050" y="2732875"/>
            <a:chExt cx="331600" cy="301350"/>
          </a:xfrm>
        </p:grpSpPr>
        <p:sp>
          <p:nvSpPr>
            <p:cNvPr id="2325" name="Google Shape;2325;p78"/>
            <p:cNvSpPr/>
            <p:nvPr/>
          </p:nvSpPr>
          <p:spPr>
            <a:xfrm>
              <a:off x="4211050" y="2732875"/>
              <a:ext cx="145575" cy="301350"/>
            </a:xfrm>
            <a:custGeom>
              <a:avLst/>
              <a:gdLst/>
              <a:ahLst/>
              <a:cxnLst/>
              <a:rect l="l" t="t" r="r" b="b"/>
              <a:pathLst>
                <a:path w="5823" h="12054" extrusionOk="0">
                  <a:moveTo>
                    <a:pt x="1522" y="1301"/>
                  </a:moveTo>
                  <a:cubicBezTo>
                    <a:pt x="1634" y="1301"/>
                    <a:pt x="1726" y="1393"/>
                    <a:pt x="1726" y="1527"/>
                  </a:cubicBezTo>
                  <a:lnTo>
                    <a:pt x="1726" y="2532"/>
                  </a:lnTo>
                  <a:cubicBezTo>
                    <a:pt x="1726" y="2602"/>
                    <a:pt x="1704" y="2645"/>
                    <a:pt x="1683" y="2688"/>
                  </a:cubicBezTo>
                  <a:cubicBezTo>
                    <a:pt x="1634" y="2737"/>
                    <a:pt x="1570" y="2758"/>
                    <a:pt x="1522" y="2758"/>
                  </a:cubicBezTo>
                  <a:lnTo>
                    <a:pt x="1011" y="2758"/>
                  </a:lnTo>
                  <a:cubicBezTo>
                    <a:pt x="898" y="2758"/>
                    <a:pt x="785" y="2667"/>
                    <a:pt x="785" y="2532"/>
                  </a:cubicBezTo>
                  <a:lnTo>
                    <a:pt x="785" y="1527"/>
                  </a:lnTo>
                  <a:cubicBezTo>
                    <a:pt x="785" y="1457"/>
                    <a:pt x="806" y="1414"/>
                    <a:pt x="849" y="1366"/>
                  </a:cubicBezTo>
                  <a:cubicBezTo>
                    <a:pt x="898" y="1323"/>
                    <a:pt x="962" y="1301"/>
                    <a:pt x="1011" y="1301"/>
                  </a:cubicBezTo>
                  <a:close/>
                  <a:moveTo>
                    <a:pt x="3027" y="1301"/>
                  </a:moveTo>
                  <a:cubicBezTo>
                    <a:pt x="3134" y="1301"/>
                    <a:pt x="3226" y="1393"/>
                    <a:pt x="3226" y="1527"/>
                  </a:cubicBezTo>
                  <a:lnTo>
                    <a:pt x="3226" y="2532"/>
                  </a:lnTo>
                  <a:cubicBezTo>
                    <a:pt x="3226" y="2667"/>
                    <a:pt x="3134" y="2758"/>
                    <a:pt x="3027" y="2758"/>
                  </a:cubicBezTo>
                  <a:lnTo>
                    <a:pt x="2511" y="2758"/>
                  </a:lnTo>
                  <a:cubicBezTo>
                    <a:pt x="2398" y="2758"/>
                    <a:pt x="2285" y="2667"/>
                    <a:pt x="2285" y="2532"/>
                  </a:cubicBezTo>
                  <a:lnTo>
                    <a:pt x="2285" y="1527"/>
                  </a:lnTo>
                  <a:cubicBezTo>
                    <a:pt x="2285" y="1393"/>
                    <a:pt x="2398" y="1301"/>
                    <a:pt x="2511" y="1301"/>
                  </a:cubicBezTo>
                  <a:close/>
                  <a:moveTo>
                    <a:pt x="4527" y="1301"/>
                  </a:moveTo>
                  <a:cubicBezTo>
                    <a:pt x="4640" y="1301"/>
                    <a:pt x="4726" y="1393"/>
                    <a:pt x="4726" y="1527"/>
                  </a:cubicBezTo>
                  <a:lnTo>
                    <a:pt x="4726" y="2532"/>
                  </a:lnTo>
                  <a:cubicBezTo>
                    <a:pt x="4726" y="2667"/>
                    <a:pt x="4640" y="2758"/>
                    <a:pt x="4527" y="2758"/>
                  </a:cubicBezTo>
                  <a:lnTo>
                    <a:pt x="4011" y="2758"/>
                  </a:lnTo>
                  <a:cubicBezTo>
                    <a:pt x="3898" y="2758"/>
                    <a:pt x="3785" y="2667"/>
                    <a:pt x="3785" y="2532"/>
                  </a:cubicBezTo>
                  <a:lnTo>
                    <a:pt x="3785" y="1527"/>
                  </a:lnTo>
                  <a:cubicBezTo>
                    <a:pt x="3785" y="1393"/>
                    <a:pt x="3898" y="1301"/>
                    <a:pt x="4011" y="1301"/>
                  </a:cubicBezTo>
                  <a:close/>
                  <a:moveTo>
                    <a:pt x="1522" y="3296"/>
                  </a:moveTo>
                  <a:cubicBezTo>
                    <a:pt x="1634" y="3296"/>
                    <a:pt x="1726" y="3409"/>
                    <a:pt x="1726" y="3516"/>
                  </a:cubicBezTo>
                  <a:lnTo>
                    <a:pt x="1726" y="4548"/>
                  </a:lnTo>
                  <a:cubicBezTo>
                    <a:pt x="1726" y="4661"/>
                    <a:pt x="1634" y="4774"/>
                    <a:pt x="1522" y="4774"/>
                  </a:cubicBezTo>
                  <a:lnTo>
                    <a:pt x="1011" y="4774"/>
                  </a:lnTo>
                  <a:cubicBezTo>
                    <a:pt x="898" y="4774"/>
                    <a:pt x="785" y="4661"/>
                    <a:pt x="785" y="4548"/>
                  </a:cubicBezTo>
                  <a:lnTo>
                    <a:pt x="785" y="3516"/>
                  </a:lnTo>
                  <a:cubicBezTo>
                    <a:pt x="785" y="3409"/>
                    <a:pt x="898" y="3296"/>
                    <a:pt x="1011" y="3296"/>
                  </a:cubicBezTo>
                  <a:close/>
                  <a:moveTo>
                    <a:pt x="3027" y="3296"/>
                  </a:moveTo>
                  <a:cubicBezTo>
                    <a:pt x="3134" y="3296"/>
                    <a:pt x="3226" y="3409"/>
                    <a:pt x="3226" y="3516"/>
                  </a:cubicBezTo>
                  <a:lnTo>
                    <a:pt x="3226" y="4548"/>
                  </a:lnTo>
                  <a:cubicBezTo>
                    <a:pt x="3226" y="4661"/>
                    <a:pt x="3134" y="4774"/>
                    <a:pt x="3027" y="4774"/>
                  </a:cubicBezTo>
                  <a:lnTo>
                    <a:pt x="2511" y="4774"/>
                  </a:lnTo>
                  <a:cubicBezTo>
                    <a:pt x="2398" y="4774"/>
                    <a:pt x="2285" y="4661"/>
                    <a:pt x="2285" y="4548"/>
                  </a:cubicBezTo>
                  <a:lnTo>
                    <a:pt x="2285" y="3516"/>
                  </a:lnTo>
                  <a:cubicBezTo>
                    <a:pt x="2285" y="3409"/>
                    <a:pt x="2398" y="3296"/>
                    <a:pt x="2511" y="3296"/>
                  </a:cubicBezTo>
                  <a:close/>
                  <a:moveTo>
                    <a:pt x="4527" y="3296"/>
                  </a:moveTo>
                  <a:cubicBezTo>
                    <a:pt x="4640" y="3296"/>
                    <a:pt x="4726" y="3409"/>
                    <a:pt x="4726" y="3516"/>
                  </a:cubicBezTo>
                  <a:lnTo>
                    <a:pt x="4726" y="4548"/>
                  </a:lnTo>
                  <a:cubicBezTo>
                    <a:pt x="4726" y="4661"/>
                    <a:pt x="4640" y="4774"/>
                    <a:pt x="4527" y="4774"/>
                  </a:cubicBezTo>
                  <a:lnTo>
                    <a:pt x="4011" y="4774"/>
                  </a:lnTo>
                  <a:cubicBezTo>
                    <a:pt x="3898" y="4774"/>
                    <a:pt x="3785" y="4661"/>
                    <a:pt x="3785" y="4548"/>
                  </a:cubicBezTo>
                  <a:lnTo>
                    <a:pt x="3785" y="3516"/>
                  </a:lnTo>
                  <a:cubicBezTo>
                    <a:pt x="3785" y="3409"/>
                    <a:pt x="3898" y="3296"/>
                    <a:pt x="4011" y="3296"/>
                  </a:cubicBezTo>
                  <a:close/>
                  <a:moveTo>
                    <a:pt x="1522" y="5312"/>
                  </a:moveTo>
                  <a:cubicBezTo>
                    <a:pt x="1634" y="5312"/>
                    <a:pt x="1726" y="5398"/>
                    <a:pt x="1726" y="5532"/>
                  </a:cubicBezTo>
                  <a:lnTo>
                    <a:pt x="1726" y="6543"/>
                  </a:lnTo>
                  <a:cubicBezTo>
                    <a:pt x="1726" y="6656"/>
                    <a:pt x="1634" y="6769"/>
                    <a:pt x="1522" y="6769"/>
                  </a:cubicBezTo>
                  <a:lnTo>
                    <a:pt x="1011" y="6769"/>
                  </a:lnTo>
                  <a:cubicBezTo>
                    <a:pt x="898" y="6769"/>
                    <a:pt x="785" y="6656"/>
                    <a:pt x="785" y="6543"/>
                  </a:cubicBezTo>
                  <a:lnTo>
                    <a:pt x="785" y="5532"/>
                  </a:lnTo>
                  <a:cubicBezTo>
                    <a:pt x="785" y="5398"/>
                    <a:pt x="898" y="5312"/>
                    <a:pt x="1011" y="5312"/>
                  </a:cubicBezTo>
                  <a:close/>
                  <a:moveTo>
                    <a:pt x="3027" y="5312"/>
                  </a:moveTo>
                  <a:cubicBezTo>
                    <a:pt x="3134" y="5312"/>
                    <a:pt x="3226" y="5398"/>
                    <a:pt x="3226" y="5532"/>
                  </a:cubicBezTo>
                  <a:lnTo>
                    <a:pt x="3226" y="6543"/>
                  </a:lnTo>
                  <a:cubicBezTo>
                    <a:pt x="3226" y="6656"/>
                    <a:pt x="3134" y="6769"/>
                    <a:pt x="3027" y="6769"/>
                  </a:cubicBezTo>
                  <a:lnTo>
                    <a:pt x="2511" y="6769"/>
                  </a:lnTo>
                  <a:cubicBezTo>
                    <a:pt x="2398" y="6769"/>
                    <a:pt x="2285" y="6656"/>
                    <a:pt x="2285" y="6543"/>
                  </a:cubicBezTo>
                  <a:lnTo>
                    <a:pt x="2285" y="5532"/>
                  </a:lnTo>
                  <a:cubicBezTo>
                    <a:pt x="2285" y="5398"/>
                    <a:pt x="2398" y="5312"/>
                    <a:pt x="2511" y="5312"/>
                  </a:cubicBezTo>
                  <a:close/>
                  <a:moveTo>
                    <a:pt x="4527" y="5312"/>
                  </a:moveTo>
                  <a:cubicBezTo>
                    <a:pt x="4640" y="5312"/>
                    <a:pt x="4726" y="5398"/>
                    <a:pt x="4726" y="5532"/>
                  </a:cubicBezTo>
                  <a:lnTo>
                    <a:pt x="4726" y="6543"/>
                  </a:lnTo>
                  <a:cubicBezTo>
                    <a:pt x="4726" y="6656"/>
                    <a:pt x="4640" y="6769"/>
                    <a:pt x="4527" y="6769"/>
                  </a:cubicBezTo>
                  <a:lnTo>
                    <a:pt x="4011" y="6769"/>
                  </a:lnTo>
                  <a:cubicBezTo>
                    <a:pt x="3898" y="6769"/>
                    <a:pt x="3785" y="6656"/>
                    <a:pt x="3785" y="6543"/>
                  </a:cubicBezTo>
                  <a:lnTo>
                    <a:pt x="3785" y="5532"/>
                  </a:lnTo>
                  <a:cubicBezTo>
                    <a:pt x="3785" y="5398"/>
                    <a:pt x="3898" y="5312"/>
                    <a:pt x="4011" y="5312"/>
                  </a:cubicBezTo>
                  <a:close/>
                  <a:moveTo>
                    <a:pt x="1522" y="7307"/>
                  </a:moveTo>
                  <a:cubicBezTo>
                    <a:pt x="1634" y="7307"/>
                    <a:pt x="1726" y="7393"/>
                    <a:pt x="1726" y="7527"/>
                  </a:cubicBezTo>
                  <a:lnTo>
                    <a:pt x="1726" y="8538"/>
                  </a:lnTo>
                  <a:cubicBezTo>
                    <a:pt x="1726" y="8602"/>
                    <a:pt x="1704" y="8651"/>
                    <a:pt x="1683" y="8694"/>
                  </a:cubicBezTo>
                  <a:cubicBezTo>
                    <a:pt x="1634" y="8737"/>
                    <a:pt x="1570" y="8758"/>
                    <a:pt x="1522" y="8758"/>
                  </a:cubicBezTo>
                  <a:lnTo>
                    <a:pt x="1011" y="8758"/>
                  </a:lnTo>
                  <a:cubicBezTo>
                    <a:pt x="898" y="8758"/>
                    <a:pt x="785" y="8672"/>
                    <a:pt x="785" y="8538"/>
                  </a:cubicBezTo>
                  <a:lnTo>
                    <a:pt x="785" y="7527"/>
                  </a:lnTo>
                  <a:cubicBezTo>
                    <a:pt x="785" y="7462"/>
                    <a:pt x="806" y="7414"/>
                    <a:pt x="849" y="7371"/>
                  </a:cubicBezTo>
                  <a:cubicBezTo>
                    <a:pt x="898" y="7328"/>
                    <a:pt x="962" y="7307"/>
                    <a:pt x="1011" y="7307"/>
                  </a:cubicBezTo>
                  <a:close/>
                  <a:moveTo>
                    <a:pt x="3027" y="7307"/>
                  </a:moveTo>
                  <a:cubicBezTo>
                    <a:pt x="3134" y="7307"/>
                    <a:pt x="3226" y="7393"/>
                    <a:pt x="3226" y="7527"/>
                  </a:cubicBezTo>
                  <a:lnTo>
                    <a:pt x="3226" y="8538"/>
                  </a:lnTo>
                  <a:cubicBezTo>
                    <a:pt x="3226" y="8672"/>
                    <a:pt x="3134" y="8758"/>
                    <a:pt x="3027" y="8758"/>
                  </a:cubicBezTo>
                  <a:lnTo>
                    <a:pt x="2511" y="8758"/>
                  </a:lnTo>
                  <a:cubicBezTo>
                    <a:pt x="2398" y="8758"/>
                    <a:pt x="2285" y="8672"/>
                    <a:pt x="2285" y="8538"/>
                  </a:cubicBezTo>
                  <a:lnTo>
                    <a:pt x="2285" y="7527"/>
                  </a:lnTo>
                  <a:cubicBezTo>
                    <a:pt x="2285" y="7393"/>
                    <a:pt x="2398" y="7307"/>
                    <a:pt x="2511" y="7307"/>
                  </a:cubicBezTo>
                  <a:close/>
                  <a:moveTo>
                    <a:pt x="4527" y="7307"/>
                  </a:moveTo>
                  <a:cubicBezTo>
                    <a:pt x="4640" y="7307"/>
                    <a:pt x="4726" y="7393"/>
                    <a:pt x="4726" y="7527"/>
                  </a:cubicBezTo>
                  <a:lnTo>
                    <a:pt x="4726" y="8538"/>
                  </a:lnTo>
                  <a:cubicBezTo>
                    <a:pt x="4726" y="8672"/>
                    <a:pt x="4640" y="8758"/>
                    <a:pt x="4527" y="8758"/>
                  </a:cubicBezTo>
                  <a:lnTo>
                    <a:pt x="4011" y="8758"/>
                  </a:lnTo>
                  <a:cubicBezTo>
                    <a:pt x="3898" y="8758"/>
                    <a:pt x="3785" y="8672"/>
                    <a:pt x="3785" y="8538"/>
                  </a:cubicBezTo>
                  <a:lnTo>
                    <a:pt x="3785" y="7527"/>
                  </a:lnTo>
                  <a:cubicBezTo>
                    <a:pt x="3785" y="7393"/>
                    <a:pt x="3898" y="7307"/>
                    <a:pt x="4011" y="7307"/>
                  </a:cubicBezTo>
                  <a:close/>
                  <a:moveTo>
                    <a:pt x="1522" y="9296"/>
                  </a:moveTo>
                  <a:cubicBezTo>
                    <a:pt x="1634" y="9296"/>
                    <a:pt x="1726" y="9409"/>
                    <a:pt x="1726" y="9522"/>
                  </a:cubicBezTo>
                  <a:lnTo>
                    <a:pt x="1726" y="10554"/>
                  </a:lnTo>
                  <a:cubicBezTo>
                    <a:pt x="1726" y="10667"/>
                    <a:pt x="1634" y="10774"/>
                    <a:pt x="1522" y="10774"/>
                  </a:cubicBezTo>
                  <a:lnTo>
                    <a:pt x="1011" y="10774"/>
                  </a:lnTo>
                  <a:cubicBezTo>
                    <a:pt x="898" y="10774"/>
                    <a:pt x="785" y="10667"/>
                    <a:pt x="785" y="10554"/>
                  </a:cubicBezTo>
                  <a:lnTo>
                    <a:pt x="785" y="9522"/>
                  </a:lnTo>
                  <a:cubicBezTo>
                    <a:pt x="785" y="9409"/>
                    <a:pt x="898" y="9296"/>
                    <a:pt x="1011" y="9296"/>
                  </a:cubicBezTo>
                  <a:close/>
                  <a:moveTo>
                    <a:pt x="3027" y="9296"/>
                  </a:moveTo>
                  <a:cubicBezTo>
                    <a:pt x="3134" y="9296"/>
                    <a:pt x="3226" y="9409"/>
                    <a:pt x="3226" y="9522"/>
                  </a:cubicBezTo>
                  <a:lnTo>
                    <a:pt x="3226" y="10554"/>
                  </a:lnTo>
                  <a:cubicBezTo>
                    <a:pt x="3226" y="10667"/>
                    <a:pt x="3134" y="10774"/>
                    <a:pt x="3027" y="10774"/>
                  </a:cubicBezTo>
                  <a:lnTo>
                    <a:pt x="2511" y="10774"/>
                  </a:lnTo>
                  <a:cubicBezTo>
                    <a:pt x="2398" y="10774"/>
                    <a:pt x="2285" y="10667"/>
                    <a:pt x="2285" y="10554"/>
                  </a:cubicBezTo>
                  <a:lnTo>
                    <a:pt x="2285" y="9522"/>
                  </a:lnTo>
                  <a:cubicBezTo>
                    <a:pt x="2285" y="9409"/>
                    <a:pt x="2398" y="9296"/>
                    <a:pt x="2511" y="9296"/>
                  </a:cubicBezTo>
                  <a:close/>
                  <a:moveTo>
                    <a:pt x="4527" y="9296"/>
                  </a:moveTo>
                  <a:cubicBezTo>
                    <a:pt x="4640" y="9296"/>
                    <a:pt x="4726" y="9409"/>
                    <a:pt x="4726" y="9522"/>
                  </a:cubicBezTo>
                  <a:lnTo>
                    <a:pt x="4726" y="10554"/>
                  </a:lnTo>
                  <a:cubicBezTo>
                    <a:pt x="4726" y="10667"/>
                    <a:pt x="4640" y="10774"/>
                    <a:pt x="4527" y="10774"/>
                  </a:cubicBezTo>
                  <a:lnTo>
                    <a:pt x="4011" y="10774"/>
                  </a:lnTo>
                  <a:cubicBezTo>
                    <a:pt x="3898" y="10774"/>
                    <a:pt x="3785" y="10667"/>
                    <a:pt x="3785" y="10554"/>
                  </a:cubicBezTo>
                  <a:lnTo>
                    <a:pt x="3785" y="9522"/>
                  </a:lnTo>
                  <a:cubicBezTo>
                    <a:pt x="3785" y="9409"/>
                    <a:pt x="3898" y="9296"/>
                    <a:pt x="4011" y="9296"/>
                  </a:cubicBezTo>
                  <a:close/>
                  <a:moveTo>
                    <a:pt x="1344" y="0"/>
                  </a:moveTo>
                  <a:cubicBezTo>
                    <a:pt x="608" y="0"/>
                    <a:pt x="0" y="608"/>
                    <a:pt x="0" y="1344"/>
                  </a:cubicBezTo>
                  <a:lnTo>
                    <a:pt x="0" y="10710"/>
                  </a:lnTo>
                  <a:cubicBezTo>
                    <a:pt x="0" y="11473"/>
                    <a:pt x="608" y="12054"/>
                    <a:pt x="1344" y="12054"/>
                  </a:cubicBezTo>
                  <a:lnTo>
                    <a:pt x="5823" y="12054"/>
                  </a:lnTo>
                  <a:cubicBezTo>
                    <a:pt x="5446" y="11742"/>
                    <a:pt x="5199" y="11247"/>
                    <a:pt x="5199" y="10710"/>
                  </a:cubicBezTo>
                  <a:lnTo>
                    <a:pt x="5199" y="1344"/>
                  </a:lnTo>
                  <a:cubicBezTo>
                    <a:pt x="5199" y="807"/>
                    <a:pt x="5446" y="339"/>
                    <a:pt x="5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8"/>
            <p:cNvSpPr/>
            <p:nvPr/>
          </p:nvSpPr>
          <p:spPr>
            <a:xfrm>
              <a:off x="4352175" y="2732875"/>
              <a:ext cx="190475" cy="301350"/>
            </a:xfrm>
            <a:custGeom>
              <a:avLst/>
              <a:gdLst/>
              <a:ahLst/>
              <a:cxnLst/>
              <a:rect l="l" t="t" r="r" b="b"/>
              <a:pathLst>
                <a:path w="7619" h="12054" extrusionOk="0">
                  <a:moveTo>
                    <a:pt x="6360" y="1188"/>
                  </a:moveTo>
                  <a:cubicBezTo>
                    <a:pt x="6543" y="1188"/>
                    <a:pt x="6677" y="1323"/>
                    <a:pt x="6677" y="1500"/>
                  </a:cubicBezTo>
                  <a:lnTo>
                    <a:pt x="6677" y="9565"/>
                  </a:lnTo>
                  <a:cubicBezTo>
                    <a:pt x="6677" y="9726"/>
                    <a:pt x="6543" y="9882"/>
                    <a:pt x="6360" y="9882"/>
                  </a:cubicBezTo>
                  <a:lnTo>
                    <a:pt x="1253" y="9882"/>
                  </a:lnTo>
                  <a:cubicBezTo>
                    <a:pt x="1075" y="9882"/>
                    <a:pt x="941" y="9726"/>
                    <a:pt x="941" y="9565"/>
                  </a:cubicBezTo>
                  <a:lnTo>
                    <a:pt x="941" y="1500"/>
                  </a:lnTo>
                  <a:cubicBezTo>
                    <a:pt x="941" y="1323"/>
                    <a:pt x="1075" y="1188"/>
                    <a:pt x="1253" y="1188"/>
                  </a:cubicBezTo>
                  <a:close/>
                  <a:moveTo>
                    <a:pt x="2710" y="10753"/>
                  </a:moveTo>
                  <a:cubicBezTo>
                    <a:pt x="2893" y="10753"/>
                    <a:pt x="3048" y="10909"/>
                    <a:pt x="3048" y="11091"/>
                  </a:cubicBezTo>
                  <a:cubicBezTo>
                    <a:pt x="3048" y="11269"/>
                    <a:pt x="2893" y="11425"/>
                    <a:pt x="2710" y="11425"/>
                  </a:cubicBezTo>
                  <a:lnTo>
                    <a:pt x="1592" y="11425"/>
                  </a:lnTo>
                  <a:cubicBezTo>
                    <a:pt x="1414" y="11425"/>
                    <a:pt x="1253" y="11269"/>
                    <a:pt x="1253" y="11091"/>
                  </a:cubicBezTo>
                  <a:cubicBezTo>
                    <a:pt x="1253" y="10909"/>
                    <a:pt x="1414" y="10753"/>
                    <a:pt x="1592" y="10753"/>
                  </a:cubicBezTo>
                  <a:close/>
                  <a:moveTo>
                    <a:pt x="6027" y="10753"/>
                  </a:moveTo>
                  <a:cubicBezTo>
                    <a:pt x="6204" y="10753"/>
                    <a:pt x="6360" y="10909"/>
                    <a:pt x="6360" y="11091"/>
                  </a:cubicBezTo>
                  <a:cubicBezTo>
                    <a:pt x="6360" y="11269"/>
                    <a:pt x="6204" y="11425"/>
                    <a:pt x="6027" y="11425"/>
                  </a:cubicBezTo>
                  <a:lnTo>
                    <a:pt x="4909" y="11425"/>
                  </a:lnTo>
                  <a:cubicBezTo>
                    <a:pt x="4726" y="11425"/>
                    <a:pt x="4570" y="11269"/>
                    <a:pt x="4570" y="11091"/>
                  </a:cubicBezTo>
                  <a:cubicBezTo>
                    <a:pt x="4570" y="10909"/>
                    <a:pt x="4726" y="10753"/>
                    <a:pt x="4909" y="10753"/>
                  </a:cubicBezTo>
                  <a:close/>
                  <a:moveTo>
                    <a:pt x="1344" y="0"/>
                  </a:moveTo>
                  <a:cubicBezTo>
                    <a:pt x="629" y="0"/>
                    <a:pt x="0" y="586"/>
                    <a:pt x="0" y="1344"/>
                  </a:cubicBezTo>
                  <a:lnTo>
                    <a:pt x="0" y="10710"/>
                  </a:lnTo>
                  <a:cubicBezTo>
                    <a:pt x="0" y="11495"/>
                    <a:pt x="629" y="12054"/>
                    <a:pt x="1344" y="12054"/>
                  </a:cubicBezTo>
                  <a:lnTo>
                    <a:pt x="6274" y="12054"/>
                  </a:lnTo>
                  <a:cubicBezTo>
                    <a:pt x="7032" y="12054"/>
                    <a:pt x="7618" y="11446"/>
                    <a:pt x="7618" y="10710"/>
                  </a:cubicBezTo>
                  <a:lnTo>
                    <a:pt x="7618" y="1344"/>
                  </a:lnTo>
                  <a:cubicBezTo>
                    <a:pt x="7618" y="608"/>
                    <a:pt x="7032" y="0"/>
                    <a:pt x="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7" name="Google Shape;2327;p78"/>
          <p:cNvGrpSpPr/>
          <p:nvPr/>
        </p:nvGrpSpPr>
        <p:grpSpPr>
          <a:xfrm>
            <a:off x="3783276" y="2834200"/>
            <a:ext cx="330525" cy="200025"/>
            <a:chOff x="3811725" y="2834200"/>
            <a:chExt cx="330525" cy="200025"/>
          </a:xfrm>
        </p:grpSpPr>
        <p:sp>
          <p:nvSpPr>
            <p:cNvPr id="2328" name="Google Shape;2328;p78"/>
            <p:cNvSpPr/>
            <p:nvPr/>
          </p:nvSpPr>
          <p:spPr>
            <a:xfrm>
              <a:off x="3811725" y="2834200"/>
              <a:ext cx="330525" cy="200025"/>
            </a:xfrm>
            <a:custGeom>
              <a:avLst/>
              <a:gdLst/>
              <a:ahLst/>
              <a:cxnLst/>
              <a:rect l="l" t="t" r="r" b="b"/>
              <a:pathLst>
                <a:path w="13221" h="8001" extrusionOk="0">
                  <a:moveTo>
                    <a:pt x="12132" y="2874"/>
                  </a:moveTo>
                  <a:cubicBezTo>
                    <a:pt x="12266" y="2874"/>
                    <a:pt x="12400" y="2926"/>
                    <a:pt x="12500" y="3028"/>
                  </a:cubicBezTo>
                  <a:cubicBezTo>
                    <a:pt x="12704" y="3227"/>
                    <a:pt x="12704" y="3544"/>
                    <a:pt x="12500" y="3743"/>
                  </a:cubicBezTo>
                  <a:cubicBezTo>
                    <a:pt x="12400" y="3845"/>
                    <a:pt x="12266" y="3896"/>
                    <a:pt x="12132" y="3896"/>
                  </a:cubicBezTo>
                  <a:cubicBezTo>
                    <a:pt x="11997" y="3896"/>
                    <a:pt x="11863" y="3845"/>
                    <a:pt x="11763" y="3743"/>
                  </a:cubicBezTo>
                  <a:cubicBezTo>
                    <a:pt x="11559" y="3544"/>
                    <a:pt x="11559" y="3227"/>
                    <a:pt x="11763" y="3028"/>
                  </a:cubicBezTo>
                  <a:cubicBezTo>
                    <a:pt x="11863" y="2926"/>
                    <a:pt x="11997" y="2874"/>
                    <a:pt x="12132" y="2874"/>
                  </a:cubicBezTo>
                  <a:close/>
                  <a:moveTo>
                    <a:pt x="10876" y="4110"/>
                  </a:moveTo>
                  <a:cubicBezTo>
                    <a:pt x="11011" y="4110"/>
                    <a:pt x="11145" y="4159"/>
                    <a:pt x="11247" y="4259"/>
                  </a:cubicBezTo>
                  <a:cubicBezTo>
                    <a:pt x="11446" y="4463"/>
                    <a:pt x="11446" y="4796"/>
                    <a:pt x="11247" y="5001"/>
                  </a:cubicBezTo>
                  <a:cubicBezTo>
                    <a:pt x="11145" y="5100"/>
                    <a:pt x="11011" y="5150"/>
                    <a:pt x="10876" y="5150"/>
                  </a:cubicBezTo>
                  <a:cubicBezTo>
                    <a:pt x="10742" y="5150"/>
                    <a:pt x="10607" y="5100"/>
                    <a:pt x="10505" y="5001"/>
                  </a:cubicBezTo>
                  <a:cubicBezTo>
                    <a:pt x="10306" y="4796"/>
                    <a:pt x="10306" y="4463"/>
                    <a:pt x="10505" y="4259"/>
                  </a:cubicBezTo>
                  <a:cubicBezTo>
                    <a:pt x="10607" y="4159"/>
                    <a:pt x="10742" y="4110"/>
                    <a:pt x="10876" y="4110"/>
                  </a:cubicBezTo>
                  <a:close/>
                  <a:moveTo>
                    <a:pt x="1704" y="2759"/>
                  </a:moveTo>
                  <a:cubicBezTo>
                    <a:pt x="1952" y="2759"/>
                    <a:pt x="2129" y="2958"/>
                    <a:pt x="2129" y="3205"/>
                  </a:cubicBezTo>
                  <a:lnTo>
                    <a:pt x="2129" y="3565"/>
                  </a:lnTo>
                  <a:lnTo>
                    <a:pt x="2489" y="3565"/>
                  </a:lnTo>
                  <a:cubicBezTo>
                    <a:pt x="2737" y="3565"/>
                    <a:pt x="2935" y="3764"/>
                    <a:pt x="2935" y="4012"/>
                  </a:cubicBezTo>
                  <a:cubicBezTo>
                    <a:pt x="2935" y="4259"/>
                    <a:pt x="2737" y="4436"/>
                    <a:pt x="2489" y="4436"/>
                  </a:cubicBezTo>
                  <a:lnTo>
                    <a:pt x="2129" y="4436"/>
                  </a:lnTo>
                  <a:lnTo>
                    <a:pt x="2129" y="4796"/>
                  </a:lnTo>
                  <a:cubicBezTo>
                    <a:pt x="2129" y="5044"/>
                    <a:pt x="1952" y="5243"/>
                    <a:pt x="1704" y="5243"/>
                  </a:cubicBezTo>
                  <a:cubicBezTo>
                    <a:pt x="1457" y="5243"/>
                    <a:pt x="1258" y="5044"/>
                    <a:pt x="1258" y="4796"/>
                  </a:cubicBezTo>
                  <a:lnTo>
                    <a:pt x="1258" y="4436"/>
                  </a:lnTo>
                  <a:lnTo>
                    <a:pt x="898" y="4436"/>
                  </a:lnTo>
                  <a:cubicBezTo>
                    <a:pt x="651" y="4436"/>
                    <a:pt x="452" y="4259"/>
                    <a:pt x="452" y="4012"/>
                  </a:cubicBezTo>
                  <a:cubicBezTo>
                    <a:pt x="452" y="3764"/>
                    <a:pt x="651" y="3565"/>
                    <a:pt x="898" y="3565"/>
                  </a:cubicBezTo>
                  <a:lnTo>
                    <a:pt x="1258" y="3565"/>
                  </a:lnTo>
                  <a:lnTo>
                    <a:pt x="1258" y="3205"/>
                  </a:lnTo>
                  <a:cubicBezTo>
                    <a:pt x="1258" y="2958"/>
                    <a:pt x="1457" y="2759"/>
                    <a:pt x="1704" y="2759"/>
                  </a:cubicBezTo>
                  <a:close/>
                  <a:moveTo>
                    <a:pt x="9500" y="1103"/>
                  </a:moveTo>
                  <a:cubicBezTo>
                    <a:pt x="9699" y="1103"/>
                    <a:pt x="9860" y="1259"/>
                    <a:pt x="9860" y="1458"/>
                  </a:cubicBezTo>
                  <a:lnTo>
                    <a:pt x="9860" y="6565"/>
                  </a:lnTo>
                  <a:cubicBezTo>
                    <a:pt x="9860" y="6748"/>
                    <a:pt x="9699" y="6926"/>
                    <a:pt x="9500" y="6926"/>
                  </a:cubicBezTo>
                  <a:lnTo>
                    <a:pt x="3720" y="6926"/>
                  </a:lnTo>
                  <a:cubicBezTo>
                    <a:pt x="3516" y="6926"/>
                    <a:pt x="3360" y="6748"/>
                    <a:pt x="3360" y="6565"/>
                  </a:cubicBezTo>
                  <a:lnTo>
                    <a:pt x="3360" y="1458"/>
                  </a:lnTo>
                  <a:cubicBezTo>
                    <a:pt x="3360" y="1259"/>
                    <a:pt x="3516" y="1103"/>
                    <a:pt x="3720" y="1103"/>
                  </a:cubicBezTo>
                  <a:close/>
                  <a:moveTo>
                    <a:pt x="2935" y="1"/>
                  </a:moveTo>
                  <a:cubicBezTo>
                    <a:pt x="1323" y="1"/>
                    <a:pt x="0" y="1323"/>
                    <a:pt x="0" y="2958"/>
                  </a:cubicBezTo>
                  <a:lnTo>
                    <a:pt x="0" y="5065"/>
                  </a:lnTo>
                  <a:cubicBezTo>
                    <a:pt x="0" y="6678"/>
                    <a:pt x="1323" y="8001"/>
                    <a:pt x="2935" y="8001"/>
                  </a:cubicBezTo>
                  <a:lnTo>
                    <a:pt x="10263" y="8001"/>
                  </a:lnTo>
                  <a:cubicBezTo>
                    <a:pt x="11898" y="8001"/>
                    <a:pt x="13220" y="6678"/>
                    <a:pt x="13220" y="5065"/>
                  </a:cubicBezTo>
                  <a:lnTo>
                    <a:pt x="13220" y="2958"/>
                  </a:lnTo>
                  <a:cubicBezTo>
                    <a:pt x="13220" y="1323"/>
                    <a:pt x="11898" y="1"/>
                    <a:pt x="10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8"/>
            <p:cNvSpPr/>
            <p:nvPr/>
          </p:nvSpPr>
          <p:spPr>
            <a:xfrm>
              <a:off x="3918700" y="2890250"/>
              <a:ext cx="67775" cy="16825"/>
            </a:xfrm>
            <a:custGeom>
              <a:avLst/>
              <a:gdLst/>
              <a:ahLst/>
              <a:cxnLst/>
              <a:rect l="l" t="t" r="r" b="b"/>
              <a:pathLst>
                <a:path w="2711" h="673" extrusionOk="0">
                  <a:moveTo>
                    <a:pt x="339" y="1"/>
                  </a:moveTo>
                  <a:cubicBezTo>
                    <a:pt x="135" y="1"/>
                    <a:pt x="1" y="157"/>
                    <a:pt x="1" y="339"/>
                  </a:cubicBezTo>
                  <a:cubicBezTo>
                    <a:pt x="1" y="517"/>
                    <a:pt x="135" y="673"/>
                    <a:pt x="339" y="673"/>
                  </a:cubicBezTo>
                  <a:lnTo>
                    <a:pt x="2377" y="673"/>
                  </a:lnTo>
                  <a:cubicBezTo>
                    <a:pt x="2554" y="673"/>
                    <a:pt x="2710" y="517"/>
                    <a:pt x="2710" y="339"/>
                  </a:cubicBezTo>
                  <a:cubicBezTo>
                    <a:pt x="2710" y="157"/>
                    <a:pt x="2554" y="1"/>
                    <a:pt x="2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8"/>
            <p:cNvSpPr/>
            <p:nvPr/>
          </p:nvSpPr>
          <p:spPr>
            <a:xfrm>
              <a:off x="3918700" y="2923325"/>
              <a:ext cx="113200" cy="16825"/>
            </a:xfrm>
            <a:custGeom>
              <a:avLst/>
              <a:gdLst/>
              <a:ahLst/>
              <a:cxnLst/>
              <a:rect l="l" t="t" r="r" b="b"/>
              <a:pathLst>
                <a:path w="4528" h="673" extrusionOk="0">
                  <a:moveTo>
                    <a:pt x="339" y="0"/>
                  </a:moveTo>
                  <a:cubicBezTo>
                    <a:pt x="135" y="0"/>
                    <a:pt x="1" y="156"/>
                    <a:pt x="1" y="334"/>
                  </a:cubicBezTo>
                  <a:cubicBezTo>
                    <a:pt x="1" y="516"/>
                    <a:pt x="135" y="672"/>
                    <a:pt x="339" y="672"/>
                  </a:cubicBezTo>
                  <a:lnTo>
                    <a:pt x="4210" y="672"/>
                  </a:lnTo>
                  <a:cubicBezTo>
                    <a:pt x="4393" y="672"/>
                    <a:pt x="4527" y="516"/>
                    <a:pt x="4527" y="334"/>
                  </a:cubicBezTo>
                  <a:cubicBezTo>
                    <a:pt x="4527" y="156"/>
                    <a:pt x="4393" y="0"/>
                    <a:pt x="4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8"/>
            <p:cNvSpPr/>
            <p:nvPr/>
          </p:nvSpPr>
          <p:spPr>
            <a:xfrm>
              <a:off x="3918700" y="2956375"/>
              <a:ext cx="113200" cy="16825"/>
            </a:xfrm>
            <a:custGeom>
              <a:avLst/>
              <a:gdLst/>
              <a:ahLst/>
              <a:cxnLst/>
              <a:rect l="l" t="t" r="r" b="b"/>
              <a:pathLst>
                <a:path w="4528" h="673" extrusionOk="0">
                  <a:moveTo>
                    <a:pt x="339" y="1"/>
                  </a:moveTo>
                  <a:cubicBezTo>
                    <a:pt x="135" y="1"/>
                    <a:pt x="1" y="157"/>
                    <a:pt x="1" y="334"/>
                  </a:cubicBezTo>
                  <a:cubicBezTo>
                    <a:pt x="1" y="517"/>
                    <a:pt x="135" y="673"/>
                    <a:pt x="339" y="673"/>
                  </a:cubicBezTo>
                  <a:lnTo>
                    <a:pt x="4210" y="673"/>
                  </a:lnTo>
                  <a:cubicBezTo>
                    <a:pt x="4393" y="673"/>
                    <a:pt x="4527" y="517"/>
                    <a:pt x="4527" y="334"/>
                  </a:cubicBezTo>
                  <a:cubicBezTo>
                    <a:pt x="4527" y="157"/>
                    <a:pt x="4393" y="1"/>
                    <a:pt x="4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2" name="Google Shape;2332;p78"/>
          <p:cNvSpPr/>
          <p:nvPr/>
        </p:nvSpPr>
        <p:spPr>
          <a:xfrm>
            <a:off x="3401594" y="2700475"/>
            <a:ext cx="266025" cy="333750"/>
          </a:xfrm>
          <a:custGeom>
            <a:avLst/>
            <a:gdLst/>
            <a:ahLst/>
            <a:cxnLst/>
            <a:rect l="l" t="t" r="r" b="b"/>
            <a:pathLst>
              <a:path w="10641" h="13350" extrusionOk="0">
                <a:moveTo>
                  <a:pt x="920" y="893"/>
                </a:moveTo>
                <a:lnTo>
                  <a:pt x="9742" y="914"/>
                </a:lnTo>
                <a:lnTo>
                  <a:pt x="9742" y="4210"/>
                </a:lnTo>
                <a:lnTo>
                  <a:pt x="920" y="4210"/>
                </a:lnTo>
                <a:lnTo>
                  <a:pt x="920" y="893"/>
                </a:lnTo>
                <a:close/>
                <a:moveTo>
                  <a:pt x="9742" y="5108"/>
                </a:moveTo>
                <a:lnTo>
                  <a:pt x="9742" y="8264"/>
                </a:lnTo>
                <a:lnTo>
                  <a:pt x="898" y="8264"/>
                </a:lnTo>
                <a:lnTo>
                  <a:pt x="920" y="5108"/>
                </a:lnTo>
                <a:close/>
                <a:moveTo>
                  <a:pt x="9742" y="9162"/>
                </a:moveTo>
                <a:lnTo>
                  <a:pt x="9742" y="12430"/>
                </a:lnTo>
                <a:cubicBezTo>
                  <a:pt x="9742" y="12452"/>
                  <a:pt x="9721" y="12452"/>
                  <a:pt x="9721" y="12452"/>
                </a:cubicBezTo>
                <a:lnTo>
                  <a:pt x="898" y="12430"/>
                </a:lnTo>
                <a:lnTo>
                  <a:pt x="898" y="9162"/>
                </a:lnTo>
                <a:close/>
                <a:moveTo>
                  <a:pt x="920" y="0"/>
                </a:moveTo>
                <a:cubicBezTo>
                  <a:pt x="404" y="0"/>
                  <a:pt x="1" y="425"/>
                  <a:pt x="1" y="914"/>
                </a:cubicBezTo>
                <a:lnTo>
                  <a:pt x="1" y="12430"/>
                </a:lnTo>
                <a:cubicBezTo>
                  <a:pt x="1" y="12947"/>
                  <a:pt x="404" y="13350"/>
                  <a:pt x="920" y="13350"/>
                </a:cubicBezTo>
                <a:lnTo>
                  <a:pt x="9721" y="13350"/>
                </a:lnTo>
                <a:cubicBezTo>
                  <a:pt x="10216" y="13350"/>
                  <a:pt x="10640" y="12947"/>
                  <a:pt x="10640" y="12430"/>
                </a:cubicBezTo>
                <a:lnTo>
                  <a:pt x="10640" y="914"/>
                </a:lnTo>
                <a:cubicBezTo>
                  <a:pt x="10640" y="425"/>
                  <a:pt x="10216" y="0"/>
                  <a:pt x="9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8"/>
          <p:cNvSpPr/>
          <p:nvPr/>
        </p:nvSpPr>
        <p:spPr>
          <a:xfrm>
            <a:off x="2956087" y="2704375"/>
            <a:ext cx="329850" cy="329850"/>
          </a:xfrm>
          <a:custGeom>
            <a:avLst/>
            <a:gdLst/>
            <a:ahLst/>
            <a:cxnLst/>
            <a:rect l="l" t="t" r="r" b="b"/>
            <a:pathLst>
              <a:path w="13194" h="13194" extrusionOk="0">
                <a:moveTo>
                  <a:pt x="7683" y="5533"/>
                </a:moveTo>
                <a:lnTo>
                  <a:pt x="7683" y="12317"/>
                </a:lnTo>
                <a:lnTo>
                  <a:pt x="1167" y="12317"/>
                </a:lnTo>
                <a:cubicBezTo>
                  <a:pt x="1011" y="12317"/>
                  <a:pt x="876" y="12210"/>
                  <a:pt x="876" y="12049"/>
                </a:cubicBezTo>
                <a:lnTo>
                  <a:pt x="876" y="5533"/>
                </a:lnTo>
                <a:close/>
                <a:moveTo>
                  <a:pt x="12054" y="893"/>
                </a:moveTo>
                <a:cubicBezTo>
                  <a:pt x="12210" y="893"/>
                  <a:pt x="12323" y="1006"/>
                  <a:pt x="12323" y="1162"/>
                </a:cubicBezTo>
                <a:lnTo>
                  <a:pt x="12323" y="12049"/>
                </a:lnTo>
                <a:cubicBezTo>
                  <a:pt x="12323" y="12210"/>
                  <a:pt x="12210" y="12317"/>
                  <a:pt x="12054" y="12317"/>
                </a:cubicBezTo>
                <a:lnTo>
                  <a:pt x="8559" y="12317"/>
                </a:lnTo>
                <a:lnTo>
                  <a:pt x="8559" y="5242"/>
                </a:lnTo>
                <a:lnTo>
                  <a:pt x="9995" y="3807"/>
                </a:lnTo>
                <a:lnTo>
                  <a:pt x="10957" y="4748"/>
                </a:lnTo>
                <a:cubicBezTo>
                  <a:pt x="10984" y="4791"/>
                  <a:pt x="11020" y="4807"/>
                  <a:pt x="11060" y="4807"/>
                </a:cubicBezTo>
                <a:cubicBezTo>
                  <a:pt x="11084" y="4807"/>
                  <a:pt x="11110" y="4801"/>
                  <a:pt x="11134" y="4791"/>
                </a:cubicBezTo>
                <a:cubicBezTo>
                  <a:pt x="11204" y="4769"/>
                  <a:pt x="11247" y="4705"/>
                  <a:pt x="11247" y="4613"/>
                </a:cubicBezTo>
                <a:lnTo>
                  <a:pt x="11247" y="2102"/>
                </a:lnTo>
                <a:cubicBezTo>
                  <a:pt x="11247" y="2016"/>
                  <a:pt x="11177" y="1925"/>
                  <a:pt x="11070" y="1925"/>
                </a:cubicBezTo>
                <a:lnTo>
                  <a:pt x="8559" y="1925"/>
                </a:lnTo>
                <a:cubicBezTo>
                  <a:pt x="8489" y="1925"/>
                  <a:pt x="8425" y="1968"/>
                  <a:pt x="8403" y="2038"/>
                </a:cubicBezTo>
                <a:cubicBezTo>
                  <a:pt x="8382" y="2102"/>
                  <a:pt x="8382" y="2194"/>
                  <a:pt x="8446" y="2237"/>
                </a:cubicBezTo>
                <a:lnTo>
                  <a:pt x="9387" y="3178"/>
                </a:lnTo>
                <a:lnTo>
                  <a:pt x="7930" y="4635"/>
                </a:lnTo>
                <a:lnTo>
                  <a:pt x="876" y="4635"/>
                </a:lnTo>
                <a:lnTo>
                  <a:pt x="876" y="1162"/>
                </a:lnTo>
                <a:cubicBezTo>
                  <a:pt x="876" y="1006"/>
                  <a:pt x="1011" y="893"/>
                  <a:pt x="1167" y="893"/>
                </a:cubicBezTo>
                <a:close/>
                <a:moveTo>
                  <a:pt x="1167" y="0"/>
                </a:moveTo>
                <a:cubicBezTo>
                  <a:pt x="516" y="0"/>
                  <a:pt x="0" y="516"/>
                  <a:pt x="0" y="1162"/>
                </a:cubicBezTo>
                <a:lnTo>
                  <a:pt x="0" y="12049"/>
                </a:lnTo>
                <a:cubicBezTo>
                  <a:pt x="0" y="12678"/>
                  <a:pt x="516" y="13194"/>
                  <a:pt x="1167" y="13194"/>
                </a:cubicBezTo>
                <a:lnTo>
                  <a:pt x="12054" y="13194"/>
                </a:lnTo>
                <a:cubicBezTo>
                  <a:pt x="12683" y="13194"/>
                  <a:pt x="13194" y="12678"/>
                  <a:pt x="13194" y="12049"/>
                </a:cubicBezTo>
                <a:lnTo>
                  <a:pt x="13194" y="1162"/>
                </a:lnTo>
                <a:cubicBezTo>
                  <a:pt x="13194" y="516"/>
                  <a:pt x="12683" y="0"/>
                  <a:pt x="120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4" name="Google Shape;2334;p78"/>
          <p:cNvGrpSpPr/>
          <p:nvPr/>
        </p:nvGrpSpPr>
        <p:grpSpPr>
          <a:xfrm>
            <a:off x="2498204" y="2776550"/>
            <a:ext cx="342225" cy="257675"/>
            <a:chOff x="2605950" y="2776550"/>
            <a:chExt cx="342225" cy="257675"/>
          </a:xfrm>
        </p:grpSpPr>
        <p:sp>
          <p:nvSpPr>
            <p:cNvPr id="2335" name="Google Shape;2335;p78"/>
            <p:cNvSpPr/>
            <p:nvPr/>
          </p:nvSpPr>
          <p:spPr>
            <a:xfrm>
              <a:off x="2605950" y="2776550"/>
              <a:ext cx="342225" cy="257675"/>
            </a:xfrm>
            <a:custGeom>
              <a:avLst/>
              <a:gdLst/>
              <a:ahLst/>
              <a:cxnLst/>
              <a:rect l="l" t="t" r="r" b="b"/>
              <a:pathLst>
                <a:path w="13689" h="10307" extrusionOk="0">
                  <a:moveTo>
                    <a:pt x="1188" y="4506"/>
                  </a:moveTo>
                  <a:cubicBezTo>
                    <a:pt x="1570" y="4506"/>
                    <a:pt x="1861" y="4796"/>
                    <a:pt x="1861" y="5156"/>
                  </a:cubicBezTo>
                  <a:cubicBezTo>
                    <a:pt x="1861" y="5533"/>
                    <a:pt x="1570" y="5828"/>
                    <a:pt x="1188" y="5828"/>
                  </a:cubicBezTo>
                  <a:cubicBezTo>
                    <a:pt x="855" y="5828"/>
                    <a:pt x="538" y="5533"/>
                    <a:pt x="538" y="5156"/>
                  </a:cubicBezTo>
                  <a:cubicBezTo>
                    <a:pt x="538" y="4796"/>
                    <a:pt x="855" y="4506"/>
                    <a:pt x="1188" y="4506"/>
                  </a:cubicBezTo>
                  <a:close/>
                  <a:moveTo>
                    <a:pt x="11941" y="1393"/>
                  </a:moveTo>
                  <a:cubicBezTo>
                    <a:pt x="12145" y="1393"/>
                    <a:pt x="12301" y="1549"/>
                    <a:pt x="12301" y="1748"/>
                  </a:cubicBezTo>
                  <a:lnTo>
                    <a:pt x="12301" y="8581"/>
                  </a:lnTo>
                  <a:cubicBezTo>
                    <a:pt x="12301" y="8785"/>
                    <a:pt x="12145" y="8941"/>
                    <a:pt x="11941" y="8941"/>
                  </a:cubicBezTo>
                  <a:lnTo>
                    <a:pt x="2334" y="8941"/>
                  </a:lnTo>
                  <a:lnTo>
                    <a:pt x="2334" y="1393"/>
                  </a:lnTo>
                  <a:close/>
                  <a:moveTo>
                    <a:pt x="1748" y="0"/>
                  </a:moveTo>
                  <a:cubicBezTo>
                    <a:pt x="785" y="0"/>
                    <a:pt x="0" y="785"/>
                    <a:pt x="0" y="1748"/>
                  </a:cubicBezTo>
                  <a:lnTo>
                    <a:pt x="0" y="8581"/>
                  </a:lnTo>
                  <a:cubicBezTo>
                    <a:pt x="0" y="9543"/>
                    <a:pt x="785" y="10307"/>
                    <a:pt x="1748" y="10307"/>
                  </a:cubicBezTo>
                  <a:lnTo>
                    <a:pt x="11941" y="10307"/>
                  </a:lnTo>
                  <a:cubicBezTo>
                    <a:pt x="12903" y="10307"/>
                    <a:pt x="13688" y="9543"/>
                    <a:pt x="13688" y="8581"/>
                  </a:cubicBezTo>
                  <a:lnTo>
                    <a:pt x="13688" y="1748"/>
                  </a:lnTo>
                  <a:cubicBezTo>
                    <a:pt x="13688" y="785"/>
                    <a:pt x="12903" y="0"/>
                    <a:pt x="11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8"/>
            <p:cNvSpPr/>
            <p:nvPr/>
          </p:nvSpPr>
          <p:spPr>
            <a:xfrm>
              <a:off x="2686600" y="2829225"/>
              <a:ext cx="120450" cy="11725"/>
            </a:xfrm>
            <a:custGeom>
              <a:avLst/>
              <a:gdLst/>
              <a:ahLst/>
              <a:cxnLst/>
              <a:rect l="l" t="t" r="r" b="b"/>
              <a:pathLst>
                <a:path w="4818" h="469" extrusionOk="0">
                  <a:moveTo>
                    <a:pt x="247" y="1"/>
                  </a:moveTo>
                  <a:cubicBezTo>
                    <a:pt x="113" y="1"/>
                    <a:pt x="0" y="114"/>
                    <a:pt x="0" y="248"/>
                  </a:cubicBezTo>
                  <a:cubicBezTo>
                    <a:pt x="0" y="361"/>
                    <a:pt x="113" y="469"/>
                    <a:pt x="247" y="469"/>
                  </a:cubicBezTo>
                  <a:lnTo>
                    <a:pt x="4597" y="469"/>
                  </a:lnTo>
                  <a:cubicBezTo>
                    <a:pt x="4704" y="469"/>
                    <a:pt x="4817" y="361"/>
                    <a:pt x="4817" y="248"/>
                  </a:cubicBezTo>
                  <a:cubicBezTo>
                    <a:pt x="4817" y="114"/>
                    <a:pt x="4704" y="1"/>
                    <a:pt x="4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8"/>
            <p:cNvSpPr/>
            <p:nvPr/>
          </p:nvSpPr>
          <p:spPr>
            <a:xfrm>
              <a:off x="2686600" y="2852225"/>
              <a:ext cx="120450" cy="11725"/>
            </a:xfrm>
            <a:custGeom>
              <a:avLst/>
              <a:gdLst/>
              <a:ahLst/>
              <a:cxnLst/>
              <a:rect l="l" t="t" r="r" b="b"/>
              <a:pathLst>
                <a:path w="4818" h="469" extrusionOk="0">
                  <a:moveTo>
                    <a:pt x="247" y="0"/>
                  </a:moveTo>
                  <a:cubicBezTo>
                    <a:pt x="113" y="0"/>
                    <a:pt x="0" y="113"/>
                    <a:pt x="0" y="248"/>
                  </a:cubicBezTo>
                  <a:cubicBezTo>
                    <a:pt x="0" y="355"/>
                    <a:pt x="113" y="468"/>
                    <a:pt x="247" y="468"/>
                  </a:cubicBezTo>
                  <a:lnTo>
                    <a:pt x="4597" y="468"/>
                  </a:lnTo>
                  <a:cubicBezTo>
                    <a:pt x="4704" y="468"/>
                    <a:pt x="4817" y="355"/>
                    <a:pt x="4817" y="248"/>
                  </a:cubicBezTo>
                  <a:cubicBezTo>
                    <a:pt x="4817" y="113"/>
                    <a:pt x="4704" y="0"/>
                    <a:pt x="4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8"/>
            <p:cNvSpPr/>
            <p:nvPr/>
          </p:nvSpPr>
          <p:spPr>
            <a:xfrm>
              <a:off x="2686600" y="2875200"/>
              <a:ext cx="120450" cy="11725"/>
            </a:xfrm>
            <a:custGeom>
              <a:avLst/>
              <a:gdLst/>
              <a:ahLst/>
              <a:cxnLst/>
              <a:rect l="l" t="t" r="r" b="b"/>
              <a:pathLst>
                <a:path w="4818" h="469" extrusionOk="0">
                  <a:moveTo>
                    <a:pt x="247" y="1"/>
                  </a:moveTo>
                  <a:cubicBezTo>
                    <a:pt x="113" y="1"/>
                    <a:pt x="0" y="108"/>
                    <a:pt x="0" y="243"/>
                  </a:cubicBezTo>
                  <a:cubicBezTo>
                    <a:pt x="0" y="355"/>
                    <a:pt x="113" y="468"/>
                    <a:pt x="247" y="468"/>
                  </a:cubicBezTo>
                  <a:lnTo>
                    <a:pt x="4597" y="468"/>
                  </a:lnTo>
                  <a:cubicBezTo>
                    <a:pt x="4704" y="468"/>
                    <a:pt x="4817" y="355"/>
                    <a:pt x="4817" y="243"/>
                  </a:cubicBezTo>
                  <a:cubicBezTo>
                    <a:pt x="4817" y="108"/>
                    <a:pt x="4704" y="1"/>
                    <a:pt x="4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8"/>
            <p:cNvSpPr/>
            <p:nvPr/>
          </p:nvSpPr>
          <p:spPr>
            <a:xfrm>
              <a:off x="2823275" y="2829225"/>
              <a:ext cx="74500" cy="57700"/>
            </a:xfrm>
            <a:custGeom>
              <a:avLst/>
              <a:gdLst/>
              <a:ahLst/>
              <a:cxnLst/>
              <a:rect l="l" t="t" r="r" b="b"/>
              <a:pathLst>
                <a:path w="2980" h="2308" extrusionOk="0">
                  <a:moveTo>
                    <a:pt x="2512" y="469"/>
                  </a:moveTo>
                  <a:lnTo>
                    <a:pt x="2512" y="1840"/>
                  </a:lnTo>
                  <a:lnTo>
                    <a:pt x="447" y="1840"/>
                  </a:lnTo>
                  <a:lnTo>
                    <a:pt x="447" y="469"/>
                  </a:lnTo>
                  <a:close/>
                  <a:moveTo>
                    <a:pt x="227" y="1"/>
                  </a:moveTo>
                  <a:cubicBezTo>
                    <a:pt x="92" y="1"/>
                    <a:pt x="1" y="114"/>
                    <a:pt x="1" y="248"/>
                  </a:cubicBezTo>
                  <a:lnTo>
                    <a:pt x="1" y="2082"/>
                  </a:lnTo>
                  <a:cubicBezTo>
                    <a:pt x="1" y="2194"/>
                    <a:pt x="92" y="2307"/>
                    <a:pt x="227" y="2307"/>
                  </a:cubicBezTo>
                  <a:lnTo>
                    <a:pt x="2759" y="2307"/>
                  </a:lnTo>
                  <a:cubicBezTo>
                    <a:pt x="2866" y="2307"/>
                    <a:pt x="2979" y="2194"/>
                    <a:pt x="2979" y="2082"/>
                  </a:cubicBezTo>
                  <a:lnTo>
                    <a:pt x="2979" y="248"/>
                  </a:lnTo>
                  <a:cubicBezTo>
                    <a:pt x="2979" y="114"/>
                    <a:pt x="2866" y="1"/>
                    <a:pt x="2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8"/>
            <p:cNvSpPr/>
            <p:nvPr/>
          </p:nvSpPr>
          <p:spPr>
            <a:xfrm>
              <a:off x="2686600" y="2901400"/>
              <a:ext cx="206725" cy="11325"/>
            </a:xfrm>
            <a:custGeom>
              <a:avLst/>
              <a:gdLst/>
              <a:ahLst/>
              <a:cxnLst/>
              <a:rect l="l" t="t" r="r" b="b"/>
              <a:pathLst>
                <a:path w="8269" h="453" extrusionOk="0">
                  <a:moveTo>
                    <a:pt x="247" y="1"/>
                  </a:moveTo>
                  <a:cubicBezTo>
                    <a:pt x="113" y="1"/>
                    <a:pt x="0" y="92"/>
                    <a:pt x="0" y="227"/>
                  </a:cubicBezTo>
                  <a:cubicBezTo>
                    <a:pt x="0" y="361"/>
                    <a:pt x="113" y="453"/>
                    <a:pt x="247" y="453"/>
                  </a:cubicBezTo>
                  <a:lnTo>
                    <a:pt x="8043" y="453"/>
                  </a:lnTo>
                  <a:cubicBezTo>
                    <a:pt x="8156" y="453"/>
                    <a:pt x="8269" y="361"/>
                    <a:pt x="8269" y="227"/>
                  </a:cubicBezTo>
                  <a:cubicBezTo>
                    <a:pt x="8269" y="92"/>
                    <a:pt x="8156" y="1"/>
                    <a:pt x="80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8"/>
            <p:cNvSpPr/>
            <p:nvPr/>
          </p:nvSpPr>
          <p:spPr>
            <a:xfrm>
              <a:off x="2686600" y="2924400"/>
              <a:ext cx="206725" cy="11300"/>
            </a:xfrm>
            <a:custGeom>
              <a:avLst/>
              <a:gdLst/>
              <a:ahLst/>
              <a:cxnLst/>
              <a:rect l="l" t="t" r="r" b="b"/>
              <a:pathLst>
                <a:path w="8269" h="452" extrusionOk="0">
                  <a:moveTo>
                    <a:pt x="247" y="0"/>
                  </a:moveTo>
                  <a:cubicBezTo>
                    <a:pt x="113" y="0"/>
                    <a:pt x="0" y="92"/>
                    <a:pt x="0" y="226"/>
                  </a:cubicBezTo>
                  <a:cubicBezTo>
                    <a:pt x="0" y="361"/>
                    <a:pt x="113" y="452"/>
                    <a:pt x="247" y="452"/>
                  </a:cubicBezTo>
                  <a:lnTo>
                    <a:pt x="8043" y="452"/>
                  </a:lnTo>
                  <a:cubicBezTo>
                    <a:pt x="8156" y="452"/>
                    <a:pt x="8269" y="361"/>
                    <a:pt x="8269" y="226"/>
                  </a:cubicBezTo>
                  <a:cubicBezTo>
                    <a:pt x="8269" y="92"/>
                    <a:pt x="8156" y="0"/>
                    <a:pt x="8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8"/>
            <p:cNvSpPr/>
            <p:nvPr/>
          </p:nvSpPr>
          <p:spPr>
            <a:xfrm>
              <a:off x="2686600" y="2947375"/>
              <a:ext cx="206725" cy="11850"/>
            </a:xfrm>
            <a:custGeom>
              <a:avLst/>
              <a:gdLst/>
              <a:ahLst/>
              <a:cxnLst/>
              <a:rect l="l" t="t" r="r" b="b"/>
              <a:pathLst>
                <a:path w="8269" h="474" extrusionOk="0">
                  <a:moveTo>
                    <a:pt x="247" y="1"/>
                  </a:moveTo>
                  <a:cubicBezTo>
                    <a:pt x="113" y="1"/>
                    <a:pt x="0" y="114"/>
                    <a:pt x="0" y="226"/>
                  </a:cubicBezTo>
                  <a:cubicBezTo>
                    <a:pt x="0" y="361"/>
                    <a:pt x="113" y="474"/>
                    <a:pt x="247" y="474"/>
                  </a:cubicBezTo>
                  <a:lnTo>
                    <a:pt x="8043" y="474"/>
                  </a:lnTo>
                  <a:cubicBezTo>
                    <a:pt x="8156" y="474"/>
                    <a:pt x="8269" y="361"/>
                    <a:pt x="8269" y="226"/>
                  </a:cubicBezTo>
                  <a:cubicBezTo>
                    <a:pt x="8269" y="114"/>
                    <a:pt x="8156" y="1"/>
                    <a:pt x="80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8"/>
            <p:cNvSpPr/>
            <p:nvPr/>
          </p:nvSpPr>
          <p:spPr>
            <a:xfrm>
              <a:off x="2686600" y="2970375"/>
              <a:ext cx="206725" cy="11700"/>
            </a:xfrm>
            <a:custGeom>
              <a:avLst/>
              <a:gdLst/>
              <a:ahLst/>
              <a:cxnLst/>
              <a:rect l="l" t="t" r="r" b="b"/>
              <a:pathLst>
                <a:path w="8269" h="468" extrusionOk="0">
                  <a:moveTo>
                    <a:pt x="247" y="0"/>
                  </a:moveTo>
                  <a:cubicBezTo>
                    <a:pt x="113" y="0"/>
                    <a:pt x="0" y="113"/>
                    <a:pt x="0" y="226"/>
                  </a:cubicBezTo>
                  <a:cubicBezTo>
                    <a:pt x="0" y="360"/>
                    <a:pt x="113" y="468"/>
                    <a:pt x="247" y="468"/>
                  </a:cubicBezTo>
                  <a:lnTo>
                    <a:pt x="8043" y="468"/>
                  </a:lnTo>
                  <a:cubicBezTo>
                    <a:pt x="8156" y="468"/>
                    <a:pt x="8269" y="360"/>
                    <a:pt x="8269" y="226"/>
                  </a:cubicBezTo>
                  <a:cubicBezTo>
                    <a:pt x="8269" y="113"/>
                    <a:pt x="8156" y="0"/>
                    <a:pt x="8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 name="Google Shape;2344;p78"/>
          <p:cNvGrpSpPr/>
          <p:nvPr/>
        </p:nvGrpSpPr>
        <p:grpSpPr>
          <a:xfrm>
            <a:off x="2065997" y="2705975"/>
            <a:ext cx="316550" cy="328250"/>
            <a:chOff x="2219525" y="2705975"/>
            <a:chExt cx="316550" cy="328250"/>
          </a:xfrm>
        </p:grpSpPr>
        <p:sp>
          <p:nvSpPr>
            <p:cNvPr id="2345" name="Google Shape;2345;p78"/>
            <p:cNvSpPr/>
            <p:nvPr/>
          </p:nvSpPr>
          <p:spPr>
            <a:xfrm>
              <a:off x="2467650" y="2796175"/>
              <a:ext cx="68425" cy="110900"/>
            </a:xfrm>
            <a:custGeom>
              <a:avLst/>
              <a:gdLst/>
              <a:ahLst/>
              <a:cxnLst/>
              <a:rect l="l" t="t" r="r" b="b"/>
              <a:pathLst>
                <a:path w="2737" h="4436" extrusionOk="0">
                  <a:moveTo>
                    <a:pt x="2285" y="425"/>
                  </a:moveTo>
                  <a:lnTo>
                    <a:pt x="2285" y="3629"/>
                  </a:lnTo>
                  <a:lnTo>
                    <a:pt x="425" y="3629"/>
                  </a:lnTo>
                  <a:lnTo>
                    <a:pt x="403" y="447"/>
                  </a:lnTo>
                  <a:lnTo>
                    <a:pt x="2285" y="425"/>
                  </a:lnTo>
                  <a:close/>
                  <a:moveTo>
                    <a:pt x="1366" y="3807"/>
                  </a:moveTo>
                  <a:cubicBezTo>
                    <a:pt x="1479" y="3807"/>
                    <a:pt x="1570" y="3898"/>
                    <a:pt x="1570" y="4011"/>
                  </a:cubicBezTo>
                  <a:cubicBezTo>
                    <a:pt x="1570" y="4124"/>
                    <a:pt x="1479" y="4210"/>
                    <a:pt x="1366" y="4210"/>
                  </a:cubicBezTo>
                  <a:cubicBezTo>
                    <a:pt x="1258" y="4210"/>
                    <a:pt x="1167" y="4124"/>
                    <a:pt x="1167" y="4011"/>
                  </a:cubicBezTo>
                  <a:cubicBezTo>
                    <a:pt x="1167" y="3898"/>
                    <a:pt x="1258" y="3807"/>
                    <a:pt x="1366" y="3807"/>
                  </a:cubicBezTo>
                  <a:close/>
                  <a:moveTo>
                    <a:pt x="403" y="0"/>
                  </a:moveTo>
                  <a:cubicBezTo>
                    <a:pt x="183" y="0"/>
                    <a:pt x="0" y="205"/>
                    <a:pt x="0" y="425"/>
                  </a:cubicBezTo>
                  <a:lnTo>
                    <a:pt x="0" y="4033"/>
                  </a:lnTo>
                  <a:cubicBezTo>
                    <a:pt x="0" y="4258"/>
                    <a:pt x="183" y="4436"/>
                    <a:pt x="403" y="4436"/>
                  </a:cubicBezTo>
                  <a:lnTo>
                    <a:pt x="2307" y="4436"/>
                  </a:lnTo>
                  <a:cubicBezTo>
                    <a:pt x="2554" y="4436"/>
                    <a:pt x="2737" y="4258"/>
                    <a:pt x="2737" y="4033"/>
                  </a:cubicBezTo>
                  <a:lnTo>
                    <a:pt x="2737" y="425"/>
                  </a:lnTo>
                  <a:cubicBezTo>
                    <a:pt x="2737" y="205"/>
                    <a:pt x="2554" y="0"/>
                    <a:pt x="2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8"/>
            <p:cNvSpPr/>
            <p:nvPr/>
          </p:nvSpPr>
          <p:spPr>
            <a:xfrm>
              <a:off x="2219525" y="2705975"/>
              <a:ext cx="203375" cy="199500"/>
            </a:xfrm>
            <a:custGeom>
              <a:avLst/>
              <a:gdLst/>
              <a:ahLst/>
              <a:cxnLst/>
              <a:rect l="l" t="t" r="r" b="b"/>
              <a:pathLst>
                <a:path w="8135" h="7980" extrusionOk="0">
                  <a:moveTo>
                    <a:pt x="7258" y="856"/>
                  </a:moveTo>
                  <a:lnTo>
                    <a:pt x="7258" y="5178"/>
                  </a:lnTo>
                  <a:lnTo>
                    <a:pt x="855" y="5178"/>
                  </a:lnTo>
                  <a:lnTo>
                    <a:pt x="855" y="856"/>
                  </a:lnTo>
                  <a:close/>
                  <a:moveTo>
                    <a:pt x="807" y="1"/>
                  </a:moveTo>
                  <a:cubicBezTo>
                    <a:pt x="361" y="1"/>
                    <a:pt x="0" y="361"/>
                    <a:pt x="0" y="807"/>
                  </a:cubicBezTo>
                  <a:lnTo>
                    <a:pt x="0" y="5221"/>
                  </a:lnTo>
                  <a:cubicBezTo>
                    <a:pt x="0" y="5667"/>
                    <a:pt x="361" y="6049"/>
                    <a:pt x="807" y="6049"/>
                  </a:cubicBezTo>
                  <a:lnTo>
                    <a:pt x="2984" y="6049"/>
                  </a:lnTo>
                  <a:lnTo>
                    <a:pt x="2984" y="7103"/>
                  </a:lnTo>
                  <a:lnTo>
                    <a:pt x="2646" y="7103"/>
                  </a:lnTo>
                  <a:cubicBezTo>
                    <a:pt x="2398" y="7103"/>
                    <a:pt x="2221" y="7307"/>
                    <a:pt x="2221" y="7549"/>
                  </a:cubicBezTo>
                  <a:cubicBezTo>
                    <a:pt x="2221" y="7796"/>
                    <a:pt x="2398" y="7979"/>
                    <a:pt x="2646" y="7979"/>
                  </a:cubicBezTo>
                  <a:lnTo>
                    <a:pt x="5490" y="7979"/>
                  </a:lnTo>
                  <a:cubicBezTo>
                    <a:pt x="5737" y="7979"/>
                    <a:pt x="5914" y="7796"/>
                    <a:pt x="5914" y="7549"/>
                  </a:cubicBezTo>
                  <a:cubicBezTo>
                    <a:pt x="5914" y="7307"/>
                    <a:pt x="5737" y="7103"/>
                    <a:pt x="5490" y="7103"/>
                  </a:cubicBezTo>
                  <a:lnTo>
                    <a:pt x="5135" y="7103"/>
                  </a:lnTo>
                  <a:lnTo>
                    <a:pt x="5135" y="6049"/>
                  </a:lnTo>
                  <a:lnTo>
                    <a:pt x="7328" y="6049"/>
                  </a:lnTo>
                  <a:cubicBezTo>
                    <a:pt x="7775" y="6049"/>
                    <a:pt x="8135" y="5667"/>
                    <a:pt x="8135" y="5221"/>
                  </a:cubicBezTo>
                  <a:lnTo>
                    <a:pt x="8135" y="807"/>
                  </a:lnTo>
                  <a:cubicBezTo>
                    <a:pt x="8135" y="361"/>
                    <a:pt x="7775" y="1"/>
                    <a:pt x="7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8"/>
            <p:cNvSpPr/>
            <p:nvPr/>
          </p:nvSpPr>
          <p:spPr>
            <a:xfrm>
              <a:off x="2314825" y="2914325"/>
              <a:ext cx="159550" cy="119900"/>
            </a:xfrm>
            <a:custGeom>
              <a:avLst/>
              <a:gdLst/>
              <a:ahLst/>
              <a:cxnLst/>
              <a:rect l="l" t="t" r="r" b="b"/>
              <a:pathLst>
                <a:path w="6382" h="4796" extrusionOk="0">
                  <a:moveTo>
                    <a:pt x="559" y="2086"/>
                  </a:moveTo>
                  <a:cubicBezTo>
                    <a:pt x="737" y="2086"/>
                    <a:pt x="871" y="2221"/>
                    <a:pt x="871" y="2398"/>
                  </a:cubicBezTo>
                  <a:cubicBezTo>
                    <a:pt x="871" y="2575"/>
                    <a:pt x="737" y="2710"/>
                    <a:pt x="559" y="2710"/>
                  </a:cubicBezTo>
                  <a:cubicBezTo>
                    <a:pt x="382" y="2710"/>
                    <a:pt x="248" y="2575"/>
                    <a:pt x="248" y="2398"/>
                  </a:cubicBezTo>
                  <a:cubicBezTo>
                    <a:pt x="248" y="2221"/>
                    <a:pt x="382" y="2086"/>
                    <a:pt x="559" y="2086"/>
                  </a:cubicBezTo>
                  <a:close/>
                  <a:moveTo>
                    <a:pt x="5575" y="651"/>
                  </a:moveTo>
                  <a:cubicBezTo>
                    <a:pt x="5667" y="651"/>
                    <a:pt x="5731" y="721"/>
                    <a:pt x="5731" y="807"/>
                  </a:cubicBezTo>
                  <a:lnTo>
                    <a:pt x="5731" y="3989"/>
                  </a:lnTo>
                  <a:cubicBezTo>
                    <a:pt x="5731" y="4081"/>
                    <a:pt x="5667" y="4145"/>
                    <a:pt x="5575" y="4145"/>
                  </a:cubicBezTo>
                  <a:lnTo>
                    <a:pt x="1097" y="4145"/>
                  </a:lnTo>
                  <a:lnTo>
                    <a:pt x="1097" y="651"/>
                  </a:lnTo>
                  <a:close/>
                  <a:moveTo>
                    <a:pt x="807" y="0"/>
                  </a:moveTo>
                  <a:cubicBezTo>
                    <a:pt x="355" y="0"/>
                    <a:pt x="0" y="360"/>
                    <a:pt x="0" y="807"/>
                  </a:cubicBezTo>
                  <a:lnTo>
                    <a:pt x="0" y="3989"/>
                  </a:lnTo>
                  <a:cubicBezTo>
                    <a:pt x="0" y="4436"/>
                    <a:pt x="355" y="4796"/>
                    <a:pt x="807" y="4796"/>
                  </a:cubicBezTo>
                  <a:lnTo>
                    <a:pt x="5575" y="4796"/>
                  </a:lnTo>
                  <a:cubicBezTo>
                    <a:pt x="6027" y="4796"/>
                    <a:pt x="6382" y="4436"/>
                    <a:pt x="6382" y="3989"/>
                  </a:cubicBezTo>
                  <a:lnTo>
                    <a:pt x="6382" y="807"/>
                  </a:lnTo>
                  <a:cubicBezTo>
                    <a:pt x="6382" y="360"/>
                    <a:pt x="6027" y="0"/>
                    <a:pt x="5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8"/>
            <p:cNvSpPr/>
            <p:nvPr/>
          </p:nvSpPr>
          <p:spPr>
            <a:xfrm>
              <a:off x="2231350" y="2873450"/>
              <a:ext cx="62800" cy="127175"/>
            </a:xfrm>
            <a:custGeom>
              <a:avLst/>
              <a:gdLst/>
              <a:ahLst/>
              <a:cxnLst/>
              <a:rect l="l" t="t" r="r" b="b"/>
              <a:pathLst>
                <a:path w="2512" h="5087" extrusionOk="0">
                  <a:moveTo>
                    <a:pt x="1" y="1"/>
                  </a:moveTo>
                  <a:lnTo>
                    <a:pt x="1" y="4775"/>
                  </a:lnTo>
                  <a:cubicBezTo>
                    <a:pt x="1" y="4952"/>
                    <a:pt x="156" y="5087"/>
                    <a:pt x="334" y="5087"/>
                  </a:cubicBezTo>
                  <a:lnTo>
                    <a:pt x="2511" y="5087"/>
                  </a:lnTo>
                  <a:lnTo>
                    <a:pt x="2511" y="4436"/>
                  </a:lnTo>
                  <a:lnTo>
                    <a:pt x="651" y="4436"/>
                  </a:lnTo>
                  <a:lnTo>
                    <a:pt x="6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8"/>
            <p:cNvSpPr/>
            <p:nvPr/>
          </p:nvSpPr>
          <p:spPr>
            <a:xfrm>
              <a:off x="2488350" y="2922775"/>
              <a:ext cx="33625" cy="77850"/>
            </a:xfrm>
            <a:custGeom>
              <a:avLst/>
              <a:gdLst/>
              <a:ahLst/>
              <a:cxnLst/>
              <a:rect l="l" t="t" r="r" b="b"/>
              <a:pathLst>
                <a:path w="1345" h="3114" extrusionOk="0">
                  <a:moveTo>
                    <a:pt x="699" y="1"/>
                  </a:moveTo>
                  <a:lnTo>
                    <a:pt x="699" y="893"/>
                  </a:lnTo>
                  <a:lnTo>
                    <a:pt x="699" y="2463"/>
                  </a:lnTo>
                  <a:lnTo>
                    <a:pt x="0" y="2463"/>
                  </a:lnTo>
                  <a:lnTo>
                    <a:pt x="0" y="3114"/>
                  </a:lnTo>
                  <a:lnTo>
                    <a:pt x="1011" y="3114"/>
                  </a:lnTo>
                  <a:cubicBezTo>
                    <a:pt x="1188" y="3114"/>
                    <a:pt x="1344" y="2979"/>
                    <a:pt x="1344" y="2802"/>
                  </a:cubicBezTo>
                  <a:lnTo>
                    <a:pt x="1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2350;p78"/>
          <p:cNvGrpSpPr/>
          <p:nvPr/>
        </p:nvGrpSpPr>
        <p:grpSpPr>
          <a:xfrm>
            <a:off x="1657440" y="2693475"/>
            <a:ext cx="292900" cy="340750"/>
            <a:chOff x="1830950" y="2693475"/>
            <a:chExt cx="292900" cy="340750"/>
          </a:xfrm>
        </p:grpSpPr>
        <p:sp>
          <p:nvSpPr>
            <p:cNvPr id="2351" name="Google Shape;2351;p78"/>
            <p:cNvSpPr/>
            <p:nvPr/>
          </p:nvSpPr>
          <p:spPr>
            <a:xfrm>
              <a:off x="1993325" y="2890800"/>
              <a:ext cx="120450" cy="143425"/>
            </a:xfrm>
            <a:custGeom>
              <a:avLst/>
              <a:gdLst/>
              <a:ahLst/>
              <a:cxnLst/>
              <a:rect l="l" t="t" r="r" b="b"/>
              <a:pathLst>
                <a:path w="4818" h="5737" extrusionOk="0">
                  <a:moveTo>
                    <a:pt x="178" y="0"/>
                  </a:moveTo>
                  <a:lnTo>
                    <a:pt x="178" y="963"/>
                  </a:lnTo>
                  <a:lnTo>
                    <a:pt x="3855" y="963"/>
                  </a:lnTo>
                  <a:lnTo>
                    <a:pt x="3855" y="4796"/>
                  </a:lnTo>
                  <a:lnTo>
                    <a:pt x="178" y="4796"/>
                  </a:lnTo>
                  <a:lnTo>
                    <a:pt x="178" y="4952"/>
                  </a:lnTo>
                  <a:cubicBezTo>
                    <a:pt x="178" y="5221"/>
                    <a:pt x="113" y="5511"/>
                    <a:pt x="0" y="5737"/>
                  </a:cubicBezTo>
                  <a:lnTo>
                    <a:pt x="3919" y="5737"/>
                  </a:lnTo>
                  <a:cubicBezTo>
                    <a:pt x="4414" y="5737"/>
                    <a:pt x="4817" y="5355"/>
                    <a:pt x="4817" y="4860"/>
                  </a:cubicBezTo>
                  <a:lnTo>
                    <a:pt x="4817" y="898"/>
                  </a:lnTo>
                  <a:cubicBezTo>
                    <a:pt x="4817" y="403"/>
                    <a:pt x="4414" y="0"/>
                    <a:pt x="3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8"/>
            <p:cNvSpPr/>
            <p:nvPr/>
          </p:nvSpPr>
          <p:spPr>
            <a:xfrm>
              <a:off x="1830950" y="2802350"/>
              <a:ext cx="143300" cy="231875"/>
            </a:xfrm>
            <a:custGeom>
              <a:avLst/>
              <a:gdLst/>
              <a:ahLst/>
              <a:cxnLst/>
              <a:rect l="l" t="t" r="r" b="b"/>
              <a:pathLst>
                <a:path w="5732" h="9275" extrusionOk="0">
                  <a:moveTo>
                    <a:pt x="4791" y="942"/>
                  </a:moveTo>
                  <a:lnTo>
                    <a:pt x="4791" y="7570"/>
                  </a:lnTo>
                  <a:lnTo>
                    <a:pt x="941" y="7570"/>
                  </a:lnTo>
                  <a:lnTo>
                    <a:pt x="941" y="942"/>
                  </a:lnTo>
                  <a:close/>
                  <a:moveTo>
                    <a:pt x="2866" y="7952"/>
                  </a:moveTo>
                  <a:cubicBezTo>
                    <a:pt x="3113" y="7952"/>
                    <a:pt x="3291" y="8130"/>
                    <a:pt x="3291" y="8377"/>
                  </a:cubicBezTo>
                  <a:cubicBezTo>
                    <a:pt x="3291" y="8624"/>
                    <a:pt x="3113" y="8802"/>
                    <a:pt x="2866" y="8802"/>
                  </a:cubicBezTo>
                  <a:cubicBezTo>
                    <a:pt x="2619" y="8802"/>
                    <a:pt x="2441" y="8624"/>
                    <a:pt x="2441" y="8377"/>
                  </a:cubicBezTo>
                  <a:cubicBezTo>
                    <a:pt x="2441" y="8130"/>
                    <a:pt x="2619" y="7952"/>
                    <a:pt x="2866" y="7952"/>
                  </a:cubicBezTo>
                  <a:close/>
                  <a:moveTo>
                    <a:pt x="872" y="1"/>
                  </a:moveTo>
                  <a:cubicBezTo>
                    <a:pt x="382" y="1"/>
                    <a:pt x="1" y="404"/>
                    <a:pt x="1" y="872"/>
                  </a:cubicBezTo>
                  <a:lnTo>
                    <a:pt x="1" y="8398"/>
                  </a:lnTo>
                  <a:cubicBezTo>
                    <a:pt x="1" y="8893"/>
                    <a:pt x="382" y="9275"/>
                    <a:pt x="872" y="9275"/>
                  </a:cubicBezTo>
                  <a:lnTo>
                    <a:pt x="4839" y="9275"/>
                  </a:lnTo>
                  <a:cubicBezTo>
                    <a:pt x="5329" y="9275"/>
                    <a:pt x="5732" y="8893"/>
                    <a:pt x="5732" y="8398"/>
                  </a:cubicBezTo>
                  <a:lnTo>
                    <a:pt x="5732" y="872"/>
                  </a:lnTo>
                  <a:cubicBezTo>
                    <a:pt x="5732" y="404"/>
                    <a:pt x="5329" y="1"/>
                    <a:pt x="4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8"/>
            <p:cNvSpPr/>
            <p:nvPr/>
          </p:nvSpPr>
          <p:spPr>
            <a:xfrm>
              <a:off x="2029750" y="2693475"/>
              <a:ext cx="94100" cy="88425"/>
            </a:xfrm>
            <a:custGeom>
              <a:avLst/>
              <a:gdLst/>
              <a:ahLst/>
              <a:cxnLst/>
              <a:rect l="l" t="t" r="r" b="b"/>
              <a:pathLst>
                <a:path w="3764" h="3537" extrusionOk="0">
                  <a:moveTo>
                    <a:pt x="1319" y="0"/>
                  </a:moveTo>
                  <a:cubicBezTo>
                    <a:pt x="1294" y="0"/>
                    <a:pt x="1261" y="18"/>
                    <a:pt x="1231" y="33"/>
                  </a:cubicBezTo>
                  <a:lnTo>
                    <a:pt x="43" y="1221"/>
                  </a:lnTo>
                  <a:cubicBezTo>
                    <a:pt x="0" y="1264"/>
                    <a:pt x="0" y="1329"/>
                    <a:pt x="43" y="1377"/>
                  </a:cubicBezTo>
                  <a:lnTo>
                    <a:pt x="1231" y="2565"/>
                  </a:lnTo>
                  <a:cubicBezTo>
                    <a:pt x="1274" y="2587"/>
                    <a:pt x="1323" y="2587"/>
                    <a:pt x="1344" y="2587"/>
                  </a:cubicBezTo>
                  <a:cubicBezTo>
                    <a:pt x="1387" y="2565"/>
                    <a:pt x="1409" y="2517"/>
                    <a:pt x="1409" y="2495"/>
                  </a:cubicBezTo>
                  <a:lnTo>
                    <a:pt x="1409" y="1866"/>
                  </a:lnTo>
                  <a:cubicBezTo>
                    <a:pt x="2398" y="1958"/>
                    <a:pt x="3226" y="2587"/>
                    <a:pt x="3586" y="3479"/>
                  </a:cubicBezTo>
                  <a:cubicBezTo>
                    <a:pt x="3586" y="3515"/>
                    <a:pt x="3609" y="3536"/>
                    <a:pt x="3648" y="3536"/>
                  </a:cubicBezTo>
                  <a:cubicBezTo>
                    <a:pt x="3661" y="3536"/>
                    <a:pt x="3677" y="3533"/>
                    <a:pt x="3694" y="3528"/>
                  </a:cubicBezTo>
                  <a:cubicBezTo>
                    <a:pt x="3742" y="3528"/>
                    <a:pt x="3764" y="3479"/>
                    <a:pt x="3764" y="3436"/>
                  </a:cubicBezTo>
                  <a:lnTo>
                    <a:pt x="3764" y="3372"/>
                  </a:lnTo>
                  <a:cubicBezTo>
                    <a:pt x="3764" y="2001"/>
                    <a:pt x="2731" y="904"/>
                    <a:pt x="1409" y="770"/>
                  </a:cubicBezTo>
                  <a:lnTo>
                    <a:pt x="1409" y="98"/>
                  </a:lnTo>
                  <a:cubicBezTo>
                    <a:pt x="1409" y="55"/>
                    <a:pt x="1387" y="33"/>
                    <a:pt x="1344" y="12"/>
                  </a:cubicBezTo>
                  <a:cubicBezTo>
                    <a:pt x="1338" y="4"/>
                    <a:pt x="1329" y="0"/>
                    <a:pt x="1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8"/>
            <p:cNvSpPr/>
            <p:nvPr/>
          </p:nvSpPr>
          <p:spPr>
            <a:xfrm>
              <a:off x="2002850" y="2757925"/>
              <a:ext cx="93575" cy="88350"/>
            </a:xfrm>
            <a:custGeom>
              <a:avLst/>
              <a:gdLst/>
              <a:ahLst/>
              <a:cxnLst/>
              <a:rect l="l" t="t" r="r" b="b"/>
              <a:pathLst>
                <a:path w="3743" h="3534" extrusionOk="0">
                  <a:moveTo>
                    <a:pt x="103" y="0"/>
                  </a:moveTo>
                  <a:cubicBezTo>
                    <a:pt x="91" y="0"/>
                    <a:pt x="78" y="3"/>
                    <a:pt x="65" y="9"/>
                  </a:cubicBezTo>
                  <a:cubicBezTo>
                    <a:pt x="22" y="9"/>
                    <a:pt x="1" y="52"/>
                    <a:pt x="1" y="95"/>
                  </a:cubicBezTo>
                  <a:lnTo>
                    <a:pt x="1" y="165"/>
                  </a:lnTo>
                  <a:cubicBezTo>
                    <a:pt x="1" y="1530"/>
                    <a:pt x="1033" y="2627"/>
                    <a:pt x="2350" y="2762"/>
                  </a:cubicBezTo>
                  <a:lnTo>
                    <a:pt x="2350" y="3434"/>
                  </a:lnTo>
                  <a:cubicBezTo>
                    <a:pt x="2350" y="3482"/>
                    <a:pt x="2377" y="3503"/>
                    <a:pt x="2420" y="3525"/>
                  </a:cubicBezTo>
                  <a:cubicBezTo>
                    <a:pt x="2427" y="3531"/>
                    <a:pt x="2435" y="3534"/>
                    <a:pt x="2444" y="3534"/>
                  </a:cubicBezTo>
                  <a:cubicBezTo>
                    <a:pt x="2467" y="3534"/>
                    <a:pt x="2499" y="3519"/>
                    <a:pt x="2533" y="3503"/>
                  </a:cubicBezTo>
                  <a:lnTo>
                    <a:pt x="3721" y="2315"/>
                  </a:lnTo>
                  <a:cubicBezTo>
                    <a:pt x="3743" y="2272"/>
                    <a:pt x="3743" y="2202"/>
                    <a:pt x="3721" y="2159"/>
                  </a:cubicBezTo>
                  <a:lnTo>
                    <a:pt x="2533" y="971"/>
                  </a:lnTo>
                  <a:cubicBezTo>
                    <a:pt x="2485" y="950"/>
                    <a:pt x="2442" y="950"/>
                    <a:pt x="2420" y="950"/>
                  </a:cubicBezTo>
                  <a:cubicBezTo>
                    <a:pt x="2377" y="971"/>
                    <a:pt x="2350" y="1014"/>
                    <a:pt x="2350" y="1036"/>
                  </a:cubicBezTo>
                  <a:lnTo>
                    <a:pt x="2350" y="1665"/>
                  </a:lnTo>
                  <a:cubicBezTo>
                    <a:pt x="1366" y="1573"/>
                    <a:pt x="539" y="950"/>
                    <a:pt x="178" y="52"/>
                  </a:cubicBezTo>
                  <a:cubicBezTo>
                    <a:pt x="163" y="20"/>
                    <a:pt x="135"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 name="Google Shape;2355;p78"/>
          <p:cNvGrpSpPr/>
          <p:nvPr/>
        </p:nvGrpSpPr>
        <p:grpSpPr>
          <a:xfrm>
            <a:off x="1214757" y="2693750"/>
            <a:ext cx="327025" cy="340475"/>
            <a:chOff x="1414300" y="2693750"/>
            <a:chExt cx="327025" cy="340475"/>
          </a:xfrm>
        </p:grpSpPr>
        <p:sp>
          <p:nvSpPr>
            <p:cNvPr id="2356" name="Google Shape;2356;p78"/>
            <p:cNvSpPr/>
            <p:nvPr/>
          </p:nvSpPr>
          <p:spPr>
            <a:xfrm>
              <a:off x="1597350" y="2868475"/>
              <a:ext cx="143975" cy="165750"/>
            </a:xfrm>
            <a:custGeom>
              <a:avLst/>
              <a:gdLst/>
              <a:ahLst/>
              <a:cxnLst/>
              <a:rect l="l" t="t" r="r" b="b"/>
              <a:pathLst>
                <a:path w="5759" h="6630" extrusionOk="0">
                  <a:moveTo>
                    <a:pt x="269" y="1"/>
                  </a:moveTo>
                  <a:lnTo>
                    <a:pt x="269" y="985"/>
                  </a:lnTo>
                  <a:lnTo>
                    <a:pt x="4775" y="985"/>
                  </a:lnTo>
                  <a:lnTo>
                    <a:pt x="4775" y="5667"/>
                  </a:lnTo>
                  <a:lnTo>
                    <a:pt x="269" y="5667"/>
                  </a:lnTo>
                  <a:cubicBezTo>
                    <a:pt x="269" y="6022"/>
                    <a:pt x="183" y="6361"/>
                    <a:pt x="1" y="6630"/>
                  </a:cubicBezTo>
                  <a:lnTo>
                    <a:pt x="4775" y="6630"/>
                  </a:lnTo>
                  <a:cubicBezTo>
                    <a:pt x="5312" y="6630"/>
                    <a:pt x="5759" y="6205"/>
                    <a:pt x="5759" y="5667"/>
                  </a:cubicBezTo>
                  <a:lnTo>
                    <a:pt x="5759" y="985"/>
                  </a:lnTo>
                  <a:cubicBezTo>
                    <a:pt x="5759" y="447"/>
                    <a:pt x="5312" y="1"/>
                    <a:pt x="4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8"/>
            <p:cNvSpPr/>
            <p:nvPr/>
          </p:nvSpPr>
          <p:spPr>
            <a:xfrm>
              <a:off x="1414300" y="2763650"/>
              <a:ext cx="165750" cy="270575"/>
            </a:xfrm>
            <a:custGeom>
              <a:avLst/>
              <a:gdLst/>
              <a:ahLst/>
              <a:cxnLst/>
              <a:rect l="l" t="t" r="r" b="b"/>
              <a:pathLst>
                <a:path w="6630" h="10823" extrusionOk="0">
                  <a:moveTo>
                    <a:pt x="5667" y="968"/>
                  </a:moveTo>
                  <a:lnTo>
                    <a:pt x="5667" y="8898"/>
                  </a:lnTo>
                  <a:lnTo>
                    <a:pt x="962" y="8898"/>
                  </a:lnTo>
                  <a:lnTo>
                    <a:pt x="962" y="968"/>
                  </a:lnTo>
                  <a:close/>
                  <a:moveTo>
                    <a:pt x="3312" y="9323"/>
                  </a:moveTo>
                  <a:cubicBezTo>
                    <a:pt x="3608" y="9323"/>
                    <a:pt x="3828" y="9543"/>
                    <a:pt x="3828" y="9839"/>
                  </a:cubicBezTo>
                  <a:cubicBezTo>
                    <a:pt x="3828" y="10129"/>
                    <a:pt x="3608" y="10350"/>
                    <a:pt x="3312" y="10350"/>
                  </a:cubicBezTo>
                  <a:cubicBezTo>
                    <a:pt x="3022" y="10350"/>
                    <a:pt x="2801" y="10129"/>
                    <a:pt x="2801" y="9839"/>
                  </a:cubicBezTo>
                  <a:cubicBezTo>
                    <a:pt x="2801" y="9543"/>
                    <a:pt x="3022" y="9323"/>
                    <a:pt x="3312" y="9323"/>
                  </a:cubicBezTo>
                  <a:close/>
                  <a:moveTo>
                    <a:pt x="962" y="0"/>
                  </a:moveTo>
                  <a:cubicBezTo>
                    <a:pt x="446" y="0"/>
                    <a:pt x="0" y="452"/>
                    <a:pt x="0" y="968"/>
                  </a:cubicBezTo>
                  <a:lnTo>
                    <a:pt x="0" y="9860"/>
                  </a:lnTo>
                  <a:cubicBezTo>
                    <a:pt x="0" y="10398"/>
                    <a:pt x="446" y="10823"/>
                    <a:pt x="962" y="10823"/>
                  </a:cubicBezTo>
                  <a:lnTo>
                    <a:pt x="5667" y="10823"/>
                  </a:lnTo>
                  <a:cubicBezTo>
                    <a:pt x="6204" y="10823"/>
                    <a:pt x="6629" y="10398"/>
                    <a:pt x="6629" y="9860"/>
                  </a:cubicBezTo>
                  <a:lnTo>
                    <a:pt x="6629" y="968"/>
                  </a:lnTo>
                  <a:cubicBezTo>
                    <a:pt x="6629" y="452"/>
                    <a:pt x="6204" y="0"/>
                    <a:pt x="5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8"/>
            <p:cNvSpPr/>
            <p:nvPr/>
          </p:nvSpPr>
          <p:spPr>
            <a:xfrm>
              <a:off x="1580550" y="2693750"/>
              <a:ext cx="122750" cy="123425"/>
            </a:xfrm>
            <a:custGeom>
              <a:avLst/>
              <a:gdLst/>
              <a:ahLst/>
              <a:cxnLst/>
              <a:rect l="l" t="t" r="r" b="b"/>
              <a:pathLst>
                <a:path w="4910" h="4937" extrusionOk="0">
                  <a:moveTo>
                    <a:pt x="474" y="1"/>
                  </a:moveTo>
                  <a:cubicBezTo>
                    <a:pt x="205" y="1"/>
                    <a:pt x="1" y="200"/>
                    <a:pt x="1" y="468"/>
                  </a:cubicBezTo>
                  <a:cubicBezTo>
                    <a:pt x="1" y="737"/>
                    <a:pt x="205" y="963"/>
                    <a:pt x="474" y="963"/>
                  </a:cubicBezTo>
                  <a:cubicBezTo>
                    <a:pt x="1931" y="963"/>
                    <a:pt x="3113" y="2124"/>
                    <a:pt x="3162" y="3581"/>
                  </a:cubicBezTo>
                  <a:lnTo>
                    <a:pt x="2511" y="3581"/>
                  </a:lnTo>
                  <a:cubicBezTo>
                    <a:pt x="2468" y="3581"/>
                    <a:pt x="2420" y="3603"/>
                    <a:pt x="2420" y="3651"/>
                  </a:cubicBezTo>
                  <a:cubicBezTo>
                    <a:pt x="2398" y="3694"/>
                    <a:pt x="2398" y="3737"/>
                    <a:pt x="2441" y="3786"/>
                  </a:cubicBezTo>
                  <a:lnTo>
                    <a:pt x="3565" y="4904"/>
                  </a:lnTo>
                  <a:cubicBezTo>
                    <a:pt x="3587" y="4925"/>
                    <a:pt x="3615" y="4936"/>
                    <a:pt x="3643" y="4936"/>
                  </a:cubicBezTo>
                  <a:cubicBezTo>
                    <a:pt x="3671" y="4936"/>
                    <a:pt x="3699" y="4925"/>
                    <a:pt x="3721" y="4904"/>
                  </a:cubicBezTo>
                  <a:lnTo>
                    <a:pt x="4861" y="3786"/>
                  </a:lnTo>
                  <a:cubicBezTo>
                    <a:pt x="4888" y="3737"/>
                    <a:pt x="4909" y="3694"/>
                    <a:pt x="4888" y="3651"/>
                  </a:cubicBezTo>
                  <a:cubicBezTo>
                    <a:pt x="4861" y="3603"/>
                    <a:pt x="4818" y="3581"/>
                    <a:pt x="4775" y="3581"/>
                  </a:cubicBezTo>
                  <a:lnTo>
                    <a:pt x="4124" y="3581"/>
                  </a:lnTo>
                  <a:cubicBezTo>
                    <a:pt x="4103" y="1587"/>
                    <a:pt x="2468" y="1"/>
                    <a:pt x="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78"/>
          <p:cNvGrpSpPr/>
          <p:nvPr/>
        </p:nvGrpSpPr>
        <p:grpSpPr>
          <a:xfrm>
            <a:off x="760775" y="2779375"/>
            <a:ext cx="338325" cy="254850"/>
            <a:chOff x="760775" y="2779375"/>
            <a:chExt cx="338325" cy="254850"/>
          </a:xfrm>
        </p:grpSpPr>
        <p:sp>
          <p:nvSpPr>
            <p:cNvPr id="2360" name="Google Shape;2360;p78"/>
            <p:cNvSpPr/>
            <p:nvPr/>
          </p:nvSpPr>
          <p:spPr>
            <a:xfrm>
              <a:off x="760775" y="2779375"/>
              <a:ext cx="338325" cy="254850"/>
            </a:xfrm>
            <a:custGeom>
              <a:avLst/>
              <a:gdLst/>
              <a:ahLst/>
              <a:cxnLst/>
              <a:rect l="l" t="t" r="r" b="b"/>
              <a:pathLst>
                <a:path w="13533" h="10194" extrusionOk="0">
                  <a:moveTo>
                    <a:pt x="1189" y="4457"/>
                  </a:moveTo>
                  <a:cubicBezTo>
                    <a:pt x="1549" y="4457"/>
                    <a:pt x="1840" y="4748"/>
                    <a:pt x="1840" y="5108"/>
                  </a:cubicBezTo>
                  <a:cubicBezTo>
                    <a:pt x="1840" y="5468"/>
                    <a:pt x="1549" y="5758"/>
                    <a:pt x="1189" y="5758"/>
                  </a:cubicBezTo>
                  <a:cubicBezTo>
                    <a:pt x="829" y="5758"/>
                    <a:pt x="538" y="5468"/>
                    <a:pt x="538" y="5108"/>
                  </a:cubicBezTo>
                  <a:cubicBezTo>
                    <a:pt x="538" y="4748"/>
                    <a:pt x="829" y="4457"/>
                    <a:pt x="1189" y="4457"/>
                  </a:cubicBezTo>
                  <a:close/>
                  <a:moveTo>
                    <a:pt x="11807" y="1366"/>
                  </a:moveTo>
                  <a:cubicBezTo>
                    <a:pt x="12006" y="1366"/>
                    <a:pt x="12167" y="1549"/>
                    <a:pt x="12167" y="1726"/>
                  </a:cubicBezTo>
                  <a:lnTo>
                    <a:pt x="12167" y="8489"/>
                  </a:lnTo>
                  <a:cubicBezTo>
                    <a:pt x="12167" y="8672"/>
                    <a:pt x="12006" y="8828"/>
                    <a:pt x="11807" y="8828"/>
                  </a:cubicBezTo>
                  <a:lnTo>
                    <a:pt x="2307" y="8828"/>
                  </a:lnTo>
                  <a:lnTo>
                    <a:pt x="2307" y="1366"/>
                  </a:lnTo>
                  <a:close/>
                  <a:moveTo>
                    <a:pt x="1727" y="0"/>
                  </a:moveTo>
                  <a:cubicBezTo>
                    <a:pt x="764" y="0"/>
                    <a:pt x="1" y="785"/>
                    <a:pt x="1" y="1726"/>
                  </a:cubicBezTo>
                  <a:lnTo>
                    <a:pt x="1" y="8489"/>
                  </a:lnTo>
                  <a:cubicBezTo>
                    <a:pt x="1" y="9430"/>
                    <a:pt x="764" y="10194"/>
                    <a:pt x="1727" y="10194"/>
                  </a:cubicBezTo>
                  <a:lnTo>
                    <a:pt x="11807" y="10194"/>
                  </a:lnTo>
                  <a:cubicBezTo>
                    <a:pt x="12770" y="10194"/>
                    <a:pt x="13533" y="9430"/>
                    <a:pt x="13533" y="8489"/>
                  </a:cubicBezTo>
                  <a:lnTo>
                    <a:pt x="13533" y="1726"/>
                  </a:lnTo>
                  <a:cubicBezTo>
                    <a:pt x="13533" y="785"/>
                    <a:pt x="12770" y="0"/>
                    <a:pt x="11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8"/>
            <p:cNvSpPr/>
            <p:nvPr/>
          </p:nvSpPr>
          <p:spPr>
            <a:xfrm>
              <a:off x="905800" y="2832900"/>
              <a:ext cx="90225" cy="84800"/>
            </a:xfrm>
            <a:custGeom>
              <a:avLst/>
              <a:gdLst/>
              <a:ahLst/>
              <a:cxnLst/>
              <a:rect l="l" t="t" r="r" b="b"/>
              <a:pathLst>
                <a:path w="3609" h="3392" extrusionOk="0">
                  <a:moveTo>
                    <a:pt x="1256" y="1"/>
                  </a:moveTo>
                  <a:cubicBezTo>
                    <a:pt x="1233" y="1"/>
                    <a:pt x="1204" y="16"/>
                    <a:pt x="1189" y="31"/>
                  </a:cubicBezTo>
                  <a:lnTo>
                    <a:pt x="22" y="1177"/>
                  </a:lnTo>
                  <a:cubicBezTo>
                    <a:pt x="1" y="1220"/>
                    <a:pt x="1" y="1263"/>
                    <a:pt x="22" y="1311"/>
                  </a:cubicBezTo>
                  <a:lnTo>
                    <a:pt x="1189" y="2451"/>
                  </a:lnTo>
                  <a:cubicBezTo>
                    <a:pt x="1204" y="2466"/>
                    <a:pt x="1232" y="2483"/>
                    <a:pt x="1255" y="2483"/>
                  </a:cubicBezTo>
                  <a:cubicBezTo>
                    <a:pt x="1265" y="2483"/>
                    <a:pt x="1274" y="2480"/>
                    <a:pt x="1280" y="2472"/>
                  </a:cubicBezTo>
                  <a:cubicBezTo>
                    <a:pt x="1323" y="2451"/>
                    <a:pt x="1345" y="2429"/>
                    <a:pt x="1345" y="2386"/>
                  </a:cubicBezTo>
                  <a:lnTo>
                    <a:pt x="1345" y="1800"/>
                  </a:lnTo>
                  <a:cubicBezTo>
                    <a:pt x="2286" y="1892"/>
                    <a:pt x="3071" y="2499"/>
                    <a:pt x="3431" y="3327"/>
                  </a:cubicBezTo>
                  <a:cubicBezTo>
                    <a:pt x="3452" y="3370"/>
                    <a:pt x="3474" y="3392"/>
                    <a:pt x="3517" y="3392"/>
                  </a:cubicBezTo>
                  <a:cubicBezTo>
                    <a:pt x="3565" y="3392"/>
                    <a:pt x="3608" y="3349"/>
                    <a:pt x="3608" y="3306"/>
                  </a:cubicBezTo>
                  <a:lnTo>
                    <a:pt x="3608" y="3236"/>
                  </a:lnTo>
                  <a:cubicBezTo>
                    <a:pt x="3608" y="1935"/>
                    <a:pt x="2624" y="859"/>
                    <a:pt x="1345" y="752"/>
                  </a:cubicBezTo>
                  <a:lnTo>
                    <a:pt x="1345" y="101"/>
                  </a:lnTo>
                  <a:cubicBezTo>
                    <a:pt x="1345" y="53"/>
                    <a:pt x="1323" y="31"/>
                    <a:pt x="1280" y="10"/>
                  </a:cubicBezTo>
                  <a:cubicBezTo>
                    <a:pt x="1274" y="4"/>
                    <a:pt x="1265" y="1"/>
                    <a:pt x="12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8"/>
            <p:cNvSpPr/>
            <p:nvPr/>
          </p:nvSpPr>
          <p:spPr>
            <a:xfrm>
              <a:off x="879475" y="2894700"/>
              <a:ext cx="90200" cy="84925"/>
            </a:xfrm>
            <a:custGeom>
              <a:avLst/>
              <a:gdLst/>
              <a:ahLst/>
              <a:cxnLst/>
              <a:rect l="l" t="t" r="r" b="b"/>
              <a:pathLst>
                <a:path w="3608" h="3397" extrusionOk="0">
                  <a:moveTo>
                    <a:pt x="70" y="0"/>
                  </a:moveTo>
                  <a:cubicBezTo>
                    <a:pt x="27" y="0"/>
                    <a:pt x="0" y="49"/>
                    <a:pt x="0" y="92"/>
                  </a:cubicBezTo>
                  <a:lnTo>
                    <a:pt x="0" y="161"/>
                  </a:lnTo>
                  <a:cubicBezTo>
                    <a:pt x="0" y="1457"/>
                    <a:pt x="989" y="2532"/>
                    <a:pt x="2264" y="2645"/>
                  </a:cubicBezTo>
                  <a:lnTo>
                    <a:pt x="2264" y="3296"/>
                  </a:lnTo>
                  <a:cubicBezTo>
                    <a:pt x="2264" y="3339"/>
                    <a:pt x="2285" y="3360"/>
                    <a:pt x="2333" y="3387"/>
                  </a:cubicBezTo>
                  <a:cubicBezTo>
                    <a:pt x="2340" y="3393"/>
                    <a:pt x="2347" y="3396"/>
                    <a:pt x="2356" y="3396"/>
                  </a:cubicBezTo>
                  <a:cubicBezTo>
                    <a:pt x="2378" y="3396"/>
                    <a:pt x="2404" y="3380"/>
                    <a:pt x="2419" y="3360"/>
                  </a:cubicBezTo>
                  <a:lnTo>
                    <a:pt x="3565" y="2221"/>
                  </a:lnTo>
                  <a:cubicBezTo>
                    <a:pt x="3608" y="2178"/>
                    <a:pt x="3608" y="2129"/>
                    <a:pt x="3565" y="2086"/>
                  </a:cubicBezTo>
                  <a:lnTo>
                    <a:pt x="2419" y="941"/>
                  </a:lnTo>
                  <a:cubicBezTo>
                    <a:pt x="2404" y="926"/>
                    <a:pt x="2378" y="911"/>
                    <a:pt x="2357" y="911"/>
                  </a:cubicBezTo>
                  <a:cubicBezTo>
                    <a:pt x="2348" y="911"/>
                    <a:pt x="2340" y="913"/>
                    <a:pt x="2333" y="920"/>
                  </a:cubicBezTo>
                  <a:cubicBezTo>
                    <a:pt x="2285" y="941"/>
                    <a:pt x="2264" y="968"/>
                    <a:pt x="2264" y="1011"/>
                  </a:cubicBezTo>
                  <a:lnTo>
                    <a:pt x="2264" y="1592"/>
                  </a:lnTo>
                  <a:cubicBezTo>
                    <a:pt x="1323" y="1506"/>
                    <a:pt x="538" y="898"/>
                    <a:pt x="183" y="70"/>
                  </a:cubicBezTo>
                  <a:cubicBezTo>
                    <a:pt x="161" y="27"/>
                    <a:pt x="113"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3" name="Google Shape;2363;p78"/>
          <p:cNvSpPr/>
          <p:nvPr/>
        </p:nvSpPr>
        <p:spPr>
          <a:xfrm>
            <a:off x="754600" y="4239425"/>
            <a:ext cx="324900" cy="324225"/>
          </a:xfrm>
          <a:custGeom>
            <a:avLst/>
            <a:gdLst/>
            <a:ahLst/>
            <a:cxnLst/>
            <a:rect l="l" t="t" r="r" b="b"/>
            <a:pathLst>
              <a:path w="12996" h="12969" extrusionOk="0">
                <a:moveTo>
                  <a:pt x="877" y="7033"/>
                </a:moveTo>
                <a:cubicBezTo>
                  <a:pt x="3474" y="7415"/>
                  <a:pt x="5560" y="9495"/>
                  <a:pt x="5936" y="12097"/>
                </a:cubicBezTo>
                <a:lnTo>
                  <a:pt x="3968" y="12097"/>
                </a:lnTo>
                <a:cubicBezTo>
                  <a:pt x="3630" y="10549"/>
                  <a:pt x="2420" y="9339"/>
                  <a:pt x="877" y="9006"/>
                </a:cubicBezTo>
                <a:lnTo>
                  <a:pt x="877" y="7033"/>
                </a:lnTo>
                <a:close/>
                <a:moveTo>
                  <a:pt x="877" y="3786"/>
                </a:moveTo>
                <a:cubicBezTo>
                  <a:pt x="5264" y="4189"/>
                  <a:pt x="8785" y="7705"/>
                  <a:pt x="9189" y="12097"/>
                </a:cubicBezTo>
                <a:lnTo>
                  <a:pt x="7237" y="12097"/>
                </a:lnTo>
                <a:cubicBezTo>
                  <a:pt x="6855" y="8759"/>
                  <a:pt x="4189" y="6114"/>
                  <a:pt x="877" y="5732"/>
                </a:cubicBezTo>
                <a:lnTo>
                  <a:pt x="877" y="3786"/>
                </a:lnTo>
                <a:close/>
                <a:moveTo>
                  <a:pt x="11560" y="850"/>
                </a:moveTo>
                <a:cubicBezTo>
                  <a:pt x="11877" y="850"/>
                  <a:pt x="12119" y="1119"/>
                  <a:pt x="12119" y="1431"/>
                </a:cubicBezTo>
                <a:lnTo>
                  <a:pt x="12119" y="11533"/>
                </a:lnTo>
                <a:cubicBezTo>
                  <a:pt x="12119" y="11850"/>
                  <a:pt x="11877" y="12097"/>
                  <a:pt x="11560" y="12097"/>
                </a:cubicBezTo>
                <a:lnTo>
                  <a:pt x="10506" y="12097"/>
                </a:lnTo>
                <a:cubicBezTo>
                  <a:pt x="10081" y="6990"/>
                  <a:pt x="5984" y="2888"/>
                  <a:pt x="877" y="2463"/>
                </a:cubicBezTo>
                <a:lnTo>
                  <a:pt x="877" y="1431"/>
                </a:lnTo>
                <a:cubicBezTo>
                  <a:pt x="877" y="1119"/>
                  <a:pt x="1124" y="850"/>
                  <a:pt x="1436" y="850"/>
                </a:cubicBezTo>
                <a:close/>
                <a:moveTo>
                  <a:pt x="1436" y="1"/>
                </a:moveTo>
                <a:cubicBezTo>
                  <a:pt x="651" y="1"/>
                  <a:pt x="1" y="646"/>
                  <a:pt x="1" y="1431"/>
                </a:cubicBezTo>
                <a:lnTo>
                  <a:pt x="1" y="11533"/>
                </a:lnTo>
                <a:cubicBezTo>
                  <a:pt x="1" y="12318"/>
                  <a:pt x="651" y="12968"/>
                  <a:pt x="1436" y="12968"/>
                </a:cubicBezTo>
                <a:lnTo>
                  <a:pt x="11560" y="12968"/>
                </a:lnTo>
                <a:cubicBezTo>
                  <a:pt x="12344" y="12968"/>
                  <a:pt x="12995" y="12318"/>
                  <a:pt x="12995" y="11533"/>
                </a:cubicBezTo>
                <a:lnTo>
                  <a:pt x="12995" y="1431"/>
                </a:lnTo>
                <a:cubicBezTo>
                  <a:pt x="12995" y="646"/>
                  <a:pt x="12344" y="1"/>
                  <a:pt x="11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4" name="Google Shape;2364;p78"/>
          <p:cNvGrpSpPr/>
          <p:nvPr/>
        </p:nvGrpSpPr>
        <p:grpSpPr>
          <a:xfrm>
            <a:off x="2035924" y="4233800"/>
            <a:ext cx="329325" cy="329850"/>
            <a:chOff x="2206075" y="4233800"/>
            <a:chExt cx="329325" cy="329850"/>
          </a:xfrm>
        </p:grpSpPr>
        <p:sp>
          <p:nvSpPr>
            <p:cNvPr id="2365" name="Google Shape;2365;p78"/>
            <p:cNvSpPr/>
            <p:nvPr/>
          </p:nvSpPr>
          <p:spPr>
            <a:xfrm>
              <a:off x="2249775" y="4276925"/>
              <a:ext cx="241950" cy="243050"/>
            </a:xfrm>
            <a:custGeom>
              <a:avLst/>
              <a:gdLst/>
              <a:ahLst/>
              <a:cxnLst/>
              <a:rect l="l" t="t" r="r" b="b"/>
              <a:pathLst>
                <a:path w="9678" h="9722" extrusionOk="0">
                  <a:moveTo>
                    <a:pt x="6989" y="1"/>
                  </a:moveTo>
                  <a:cubicBezTo>
                    <a:pt x="6925" y="1"/>
                    <a:pt x="6855" y="44"/>
                    <a:pt x="6812" y="114"/>
                  </a:cubicBezTo>
                  <a:cubicBezTo>
                    <a:pt x="6790" y="178"/>
                    <a:pt x="6812" y="270"/>
                    <a:pt x="6855" y="313"/>
                  </a:cubicBezTo>
                  <a:lnTo>
                    <a:pt x="7796" y="1254"/>
                  </a:lnTo>
                  <a:lnTo>
                    <a:pt x="1258" y="7839"/>
                  </a:lnTo>
                  <a:lnTo>
                    <a:pt x="317" y="6899"/>
                  </a:lnTo>
                  <a:cubicBezTo>
                    <a:pt x="266" y="6867"/>
                    <a:pt x="218" y="6847"/>
                    <a:pt x="168" y="6847"/>
                  </a:cubicBezTo>
                  <a:cubicBezTo>
                    <a:pt x="150" y="6847"/>
                    <a:pt x="132" y="6850"/>
                    <a:pt x="113" y="6856"/>
                  </a:cubicBezTo>
                  <a:cubicBezTo>
                    <a:pt x="49" y="6899"/>
                    <a:pt x="0" y="6969"/>
                    <a:pt x="0" y="7033"/>
                  </a:cubicBezTo>
                  <a:lnTo>
                    <a:pt x="0" y="9544"/>
                  </a:lnTo>
                  <a:cubicBezTo>
                    <a:pt x="0" y="9630"/>
                    <a:pt x="92" y="9721"/>
                    <a:pt x="183" y="9721"/>
                  </a:cubicBezTo>
                  <a:lnTo>
                    <a:pt x="2688" y="9721"/>
                  </a:lnTo>
                  <a:cubicBezTo>
                    <a:pt x="2758" y="9721"/>
                    <a:pt x="2823" y="9678"/>
                    <a:pt x="2850" y="9608"/>
                  </a:cubicBezTo>
                  <a:cubicBezTo>
                    <a:pt x="2893" y="9544"/>
                    <a:pt x="2871" y="9452"/>
                    <a:pt x="2823" y="9409"/>
                  </a:cubicBezTo>
                  <a:lnTo>
                    <a:pt x="1882" y="8468"/>
                  </a:lnTo>
                  <a:lnTo>
                    <a:pt x="6855" y="3447"/>
                  </a:lnTo>
                  <a:lnTo>
                    <a:pt x="8425" y="1883"/>
                  </a:lnTo>
                  <a:lnTo>
                    <a:pt x="9366" y="2823"/>
                  </a:lnTo>
                  <a:cubicBezTo>
                    <a:pt x="9397" y="2855"/>
                    <a:pt x="9455" y="2875"/>
                    <a:pt x="9510" y="2875"/>
                  </a:cubicBezTo>
                  <a:cubicBezTo>
                    <a:pt x="9531" y="2875"/>
                    <a:pt x="9551" y="2872"/>
                    <a:pt x="9570" y="2866"/>
                  </a:cubicBezTo>
                  <a:cubicBezTo>
                    <a:pt x="9634" y="2845"/>
                    <a:pt x="9677" y="2775"/>
                    <a:pt x="9677" y="2689"/>
                  </a:cubicBezTo>
                  <a:lnTo>
                    <a:pt x="9677" y="178"/>
                  </a:lnTo>
                  <a:cubicBezTo>
                    <a:pt x="9677" y="87"/>
                    <a:pt x="9591" y="1"/>
                    <a:pt x="9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8"/>
            <p:cNvSpPr/>
            <p:nvPr/>
          </p:nvSpPr>
          <p:spPr>
            <a:xfrm>
              <a:off x="2206075" y="4233800"/>
              <a:ext cx="329325" cy="329850"/>
            </a:xfrm>
            <a:custGeom>
              <a:avLst/>
              <a:gdLst/>
              <a:ahLst/>
              <a:cxnLst/>
              <a:rect l="l" t="t" r="r" b="b"/>
              <a:pathLst>
                <a:path w="13173" h="13194" extrusionOk="0">
                  <a:moveTo>
                    <a:pt x="12146" y="898"/>
                  </a:moveTo>
                  <a:cubicBezTo>
                    <a:pt x="12232" y="898"/>
                    <a:pt x="12302" y="962"/>
                    <a:pt x="12302" y="1054"/>
                  </a:cubicBezTo>
                  <a:lnTo>
                    <a:pt x="12302" y="12161"/>
                  </a:lnTo>
                  <a:cubicBezTo>
                    <a:pt x="12302" y="12253"/>
                    <a:pt x="12232" y="12322"/>
                    <a:pt x="12146" y="12322"/>
                  </a:cubicBezTo>
                  <a:lnTo>
                    <a:pt x="1033" y="12322"/>
                  </a:lnTo>
                  <a:cubicBezTo>
                    <a:pt x="942" y="12322"/>
                    <a:pt x="877" y="12253"/>
                    <a:pt x="877" y="12161"/>
                  </a:cubicBezTo>
                  <a:lnTo>
                    <a:pt x="877" y="1054"/>
                  </a:lnTo>
                  <a:cubicBezTo>
                    <a:pt x="877" y="962"/>
                    <a:pt x="942" y="898"/>
                    <a:pt x="1033" y="898"/>
                  </a:cubicBezTo>
                  <a:close/>
                  <a:moveTo>
                    <a:pt x="1033" y="0"/>
                  </a:moveTo>
                  <a:cubicBezTo>
                    <a:pt x="474" y="0"/>
                    <a:pt x="1" y="468"/>
                    <a:pt x="1" y="1054"/>
                  </a:cubicBezTo>
                  <a:lnTo>
                    <a:pt x="1" y="12161"/>
                  </a:lnTo>
                  <a:cubicBezTo>
                    <a:pt x="1" y="12726"/>
                    <a:pt x="474" y="13193"/>
                    <a:pt x="1033" y="13193"/>
                  </a:cubicBezTo>
                  <a:lnTo>
                    <a:pt x="12146" y="13193"/>
                  </a:lnTo>
                  <a:cubicBezTo>
                    <a:pt x="12727" y="13193"/>
                    <a:pt x="13173" y="12726"/>
                    <a:pt x="13173" y="12161"/>
                  </a:cubicBezTo>
                  <a:lnTo>
                    <a:pt x="13173" y="1054"/>
                  </a:lnTo>
                  <a:cubicBezTo>
                    <a:pt x="13173" y="468"/>
                    <a:pt x="12727" y="0"/>
                    <a:pt x="12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2367;p78"/>
          <p:cNvGrpSpPr/>
          <p:nvPr/>
        </p:nvGrpSpPr>
        <p:grpSpPr>
          <a:xfrm>
            <a:off x="1585432" y="4255575"/>
            <a:ext cx="327175" cy="308075"/>
            <a:chOff x="1805675" y="4255575"/>
            <a:chExt cx="327175" cy="308075"/>
          </a:xfrm>
        </p:grpSpPr>
        <p:sp>
          <p:nvSpPr>
            <p:cNvPr id="2368" name="Google Shape;2368;p78"/>
            <p:cNvSpPr/>
            <p:nvPr/>
          </p:nvSpPr>
          <p:spPr>
            <a:xfrm>
              <a:off x="1805675" y="4255575"/>
              <a:ext cx="327175" cy="308075"/>
            </a:xfrm>
            <a:custGeom>
              <a:avLst/>
              <a:gdLst/>
              <a:ahLst/>
              <a:cxnLst/>
              <a:rect l="l" t="t" r="r" b="b"/>
              <a:pathLst>
                <a:path w="13087" h="12323" extrusionOk="0">
                  <a:moveTo>
                    <a:pt x="12012" y="876"/>
                  </a:moveTo>
                  <a:cubicBezTo>
                    <a:pt x="12119" y="876"/>
                    <a:pt x="12210" y="968"/>
                    <a:pt x="12210" y="1075"/>
                  </a:cubicBezTo>
                  <a:lnTo>
                    <a:pt x="12210" y="8516"/>
                  </a:lnTo>
                  <a:cubicBezTo>
                    <a:pt x="12210" y="8602"/>
                    <a:pt x="12119" y="8693"/>
                    <a:pt x="12012" y="8693"/>
                  </a:cubicBezTo>
                  <a:lnTo>
                    <a:pt x="1055" y="8693"/>
                  </a:lnTo>
                  <a:cubicBezTo>
                    <a:pt x="963" y="8693"/>
                    <a:pt x="877" y="8602"/>
                    <a:pt x="877" y="8516"/>
                  </a:cubicBezTo>
                  <a:lnTo>
                    <a:pt x="877" y="1075"/>
                  </a:lnTo>
                  <a:cubicBezTo>
                    <a:pt x="877" y="968"/>
                    <a:pt x="963" y="876"/>
                    <a:pt x="1055" y="876"/>
                  </a:cubicBezTo>
                  <a:close/>
                  <a:moveTo>
                    <a:pt x="1055" y="0"/>
                  </a:moveTo>
                  <a:cubicBezTo>
                    <a:pt x="474" y="0"/>
                    <a:pt x="1" y="495"/>
                    <a:pt x="1" y="1075"/>
                  </a:cubicBezTo>
                  <a:lnTo>
                    <a:pt x="1" y="8516"/>
                  </a:lnTo>
                  <a:cubicBezTo>
                    <a:pt x="1" y="9097"/>
                    <a:pt x="474" y="9570"/>
                    <a:pt x="1055" y="9570"/>
                  </a:cubicBezTo>
                  <a:lnTo>
                    <a:pt x="4727" y="9570"/>
                  </a:lnTo>
                  <a:lnTo>
                    <a:pt x="4727" y="11000"/>
                  </a:lnTo>
                  <a:lnTo>
                    <a:pt x="4146" y="11000"/>
                  </a:lnTo>
                  <a:cubicBezTo>
                    <a:pt x="3786" y="11000"/>
                    <a:pt x="3495" y="11290"/>
                    <a:pt x="3495" y="11672"/>
                  </a:cubicBezTo>
                  <a:cubicBezTo>
                    <a:pt x="3495" y="12032"/>
                    <a:pt x="3786" y="12322"/>
                    <a:pt x="4146" y="12322"/>
                  </a:cubicBezTo>
                  <a:lnTo>
                    <a:pt x="8920" y="12322"/>
                  </a:lnTo>
                  <a:cubicBezTo>
                    <a:pt x="9275" y="12322"/>
                    <a:pt x="9565" y="12032"/>
                    <a:pt x="9565" y="11672"/>
                  </a:cubicBezTo>
                  <a:cubicBezTo>
                    <a:pt x="9565" y="11290"/>
                    <a:pt x="9275" y="11000"/>
                    <a:pt x="8920" y="11000"/>
                  </a:cubicBezTo>
                  <a:lnTo>
                    <a:pt x="8334" y="11000"/>
                  </a:lnTo>
                  <a:lnTo>
                    <a:pt x="8334" y="9570"/>
                  </a:lnTo>
                  <a:lnTo>
                    <a:pt x="12012" y="9570"/>
                  </a:lnTo>
                  <a:cubicBezTo>
                    <a:pt x="12592" y="9570"/>
                    <a:pt x="13087" y="9097"/>
                    <a:pt x="13087" y="8516"/>
                  </a:cubicBezTo>
                  <a:lnTo>
                    <a:pt x="13087" y="1075"/>
                  </a:lnTo>
                  <a:cubicBezTo>
                    <a:pt x="13087" y="495"/>
                    <a:pt x="12592" y="0"/>
                    <a:pt x="12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8"/>
            <p:cNvSpPr/>
            <p:nvPr/>
          </p:nvSpPr>
          <p:spPr>
            <a:xfrm>
              <a:off x="1885800" y="4308525"/>
              <a:ext cx="165750" cy="135525"/>
            </a:xfrm>
            <a:custGeom>
              <a:avLst/>
              <a:gdLst/>
              <a:ahLst/>
              <a:cxnLst/>
              <a:rect l="l" t="t" r="r" b="b"/>
              <a:pathLst>
                <a:path w="6630" h="5421" extrusionOk="0">
                  <a:moveTo>
                    <a:pt x="3325" y="0"/>
                  </a:moveTo>
                  <a:cubicBezTo>
                    <a:pt x="3294" y="0"/>
                    <a:pt x="3261" y="11"/>
                    <a:pt x="3226" y="33"/>
                  </a:cubicBezTo>
                  <a:lnTo>
                    <a:pt x="2108" y="1156"/>
                  </a:lnTo>
                  <a:cubicBezTo>
                    <a:pt x="2059" y="1199"/>
                    <a:pt x="2059" y="1242"/>
                    <a:pt x="2086" y="1291"/>
                  </a:cubicBezTo>
                  <a:cubicBezTo>
                    <a:pt x="2108" y="1334"/>
                    <a:pt x="2129" y="1355"/>
                    <a:pt x="2194" y="1355"/>
                  </a:cubicBezTo>
                  <a:lnTo>
                    <a:pt x="2893" y="1355"/>
                  </a:lnTo>
                  <a:lnTo>
                    <a:pt x="2893" y="3194"/>
                  </a:lnTo>
                  <a:lnTo>
                    <a:pt x="1167" y="3774"/>
                  </a:lnTo>
                  <a:lnTo>
                    <a:pt x="941" y="3124"/>
                  </a:lnTo>
                  <a:cubicBezTo>
                    <a:pt x="919" y="3081"/>
                    <a:pt x="876" y="3059"/>
                    <a:pt x="828" y="3038"/>
                  </a:cubicBezTo>
                  <a:cubicBezTo>
                    <a:pt x="785" y="3038"/>
                    <a:pt x="742" y="3059"/>
                    <a:pt x="715" y="3102"/>
                  </a:cubicBezTo>
                  <a:lnTo>
                    <a:pt x="22" y="4559"/>
                  </a:lnTo>
                  <a:cubicBezTo>
                    <a:pt x="0" y="4602"/>
                    <a:pt x="22" y="4672"/>
                    <a:pt x="92" y="4715"/>
                  </a:cubicBezTo>
                  <a:lnTo>
                    <a:pt x="1522" y="5409"/>
                  </a:lnTo>
                  <a:cubicBezTo>
                    <a:pt x="1536" y="5417"/>
                    <a:pt x="1550" y="5420"/>
                    <a:pt x="1564" y="5420"/>
                  </a:cubicBezTo>
                  <a:cubicBezTo>
                    <a:pt x="1596" y="5420"/>
                    <a:pt x="1626" y="5402"/>
                    <a:pt x="1656" y="5387"/>
                  </a:cubicBezTo>
                  <a:cubicBezTo>
                    <a:pt x="1683" y="5366"/>
                    <a:pt x="1704" y="5301"/>
                    <a:pt x="1683" y="5274"/>
                  </a:cubicBezTo>
                  <a:lnTo>
                    <a:pt x="1457" y="4602"/>
                  </a:lnTo>
                  <a:lnTo>
                    <a:pt x="3317" y="3957"/>
                  </a:lnTo>
                  <a:lnTo>
                    <a:pt x="5178" y="4602"/>
                  </a:lnTo>
                  <a:lnTo>
                    <a:pt x="4952" y="5274"/>
                  </a:lnTo>
                  <a:cubicBezTo>
                    <a:pt x="4952" y="5301"/>
                    <a:pt x="4952" y="5366"/>
                    <a:pt x="4995" y="5387"/>
                  </a:cubicBezTo>
                  <a:cubicBezTo>
                    <a:pt x="5010" y="5402"/>
                    <a:pt x="5038" y="5420"/>
                    <a:pt x="5068" y="5420"/>
                  </a:cubicBezTo>
                  <a:cubicBezTo>
                    <a:pt x="5081" y="5420"/>
                    <a:pt x="5095" y="5417"/>
                    <a:pt x="5108" y="5409"/>
                  </a:cubicBezTo>
                  <a:lnTo>
                    <a:pt x="6565" y="4715"/>
                  </a:lnTo>
                  <a:cubicBezTo>
                    <a:pt x="6608" y="4672"/>
                    <a:pt x="6629" y="4602"/>
                    <a:pt x="6608" y="4559"/>
                  </a:cubicBezTo>
                  <a:lnTo>
                    <a:pt x="5914" y="3102"/>
                  </a:lnTo>
                  <a:cubicBezTo>
                    <a:pt x="5893" y="3059"/>
                    <a:pt x="5850" y="3038"/>
                    <a:pt x="5801" y="3038"/>
                  </a:cubicBezTo>
                  <a:cubicBezTo>
                    <a:pt x="5758" y="3038"/>
                    <a:pt x="5715" y="3081"/>
                    <a:pt x="5688" y="3124"/>
                  </a:cubicBezTo>
                  <a:lnTo>
                    <a:pt x="5468" y="3774"/>
                  </a:lnTo>
                  <a:lnTo>
                    <a:pt x="3764" y="3194"/>
                  </a:lnTo>
                  <a:lnTo>
                    <a:pt x="3764" y="1355"/>
                  </a:lnTo>
                  <a:lnTo>
                    <a:pt x="4457" y="1355"/>
                  </a:lnTo>
                  <a:cubicBezTo>
                    <a:pt x="4505" y="1355"/>
                    <a:pt x="4548" y="1334"/>
                    <a:pt x="4570" y="1291"/>
                  </a:cubicBezTo>
                  <a:cubicBezTo>
                    <a:pt x="4570" y="1242"/>
                    <a:pt x="4570" y="1199"/>
                    <a:pt x="4527" y="1156"/>
                  </a:cubicBezTo>
                  <a:lnTo>
                    <a:pt x="3403" y="33"/>
                  </a:lnTo>
                  <a:cubicBezTo>
                    <a:pt x="3382" y="11"/>
                    <a:pt x="3355" y="0"/>
                    <a:pt x="3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78"/>
          <p:cNvGrpSpPr/>
          <p:nvPr/>
        </p:nvGrpSpPr>
        <p:grpSpPr>
          <a:xfrm>
            <a:off x="5563353" y="4238225"/>
            <a:ext cx="325425" cy="325425"/>
            <a:chOff x="5423000" y="4238225"/>
            <a:chExt cx="325425" cy="325425"/>
          </a:xfrm>
        </p:grpSpPr>
        <p:sp>
          <p:nvSpPr>
            <p:cNvPr id="2371" name="Google Shape;2371;p78"/>
            <p:cNvSpPr/>
            <p:nvPr/>
          </p:nvSpPr>
          <p:spPr>
            <a:xfrm>
              <a:off x="5518675" y="4523300"/>
              <a:ext cx="44925" cy="21275"/>
            </a:xfrm>
            <a:custGeom>
              <a:avLst/>
              <a:gdLst/>
              <a:ahLst/>
              <a:cxnLst/>
              <a:rect l="l" t="t" r="r" b="b"/>
              <a:pathLst>
                <a:path w="1797" h="851" extrusionOk="0">
                  <a:moveTo>
                    <a:pt x="318" y="1"/>
                  </a:moveTo>
                  <a:cubicBezTo>
                    <a:pt x="157" y="1"/>
                    <a:pt x="1" y="135"/>
                    <a:pt x="1" y="291"/>
                  </a:cubicBezTo>
                  <a:lnTo>
                    <a:pt x="1" y="538"/>
                  </a:lnTo>
                  <a:cubicBezTo>
                    <a:pt x="1" y="716"/>
                    <a:pt x="157" y="850"/>
                    <a:pt x="318" y="850"/>
                  </a:cubicBezTo>
                  <a:lnTo>
                    <a:pt x="1479" y="850"/>
                  </a:lnTo>
                  <a:cubicBezTo>
                    <a:pt x="1662" y="850"/>
                    <a:pt x="1797" y="716"/>
                    <a:pt x="1797" y="538"/>
                  </a:cubicBezTo>
                  <a:lnTo>
                    <a:pt x="1797" y="291"/>
                  </a:lnTo>
                  <a:cubicBezTo>
                    <a:pt x="1797" y="135"/>
                    <a:pt x="1662"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8"/>
            <p:cNvSpPr/>
            <p:nvPr/>
          </p:nvSpPr>
          <p:spPr>
            <a:xfrm>
              <a:off x="5608325" y="4523300"/>
              <a:ext cx="44250" cy="21275"/>
            </a:xfrm>
            <a:custGeom>
              <a:avLst/>
              <a:gdLst/>
              <a:ahLst/>
              <a:cxnLst/>
              <a:rect l="l" t="t" r="r" b="b"/>
              <a:pathLst>
                <a:path w="1770" h="851" extrusionOk="0">
                  <a:moveTo>
                    <a:pt x="291" y="1"/>
                  </a:moveTo>
                  <a:cubicBezTo>
                    <a:pt x="135" y="1"/>
                    <a:pt x="1" y="135"/>
                    <a:pt x="1" y="291"/>
                  </a:cubicBezTo>
                  <a:lnTo>
                    <a:pt x="1" y="538"/>
                  </a:lnTo>
                  <a:cubicBezTo>
                    <a:pt x="1" y="716"/>
                    <a:pt x="135" y="850"/>
                    <a:pt x="291" y="850"/>
                  </a:cubicBezTo>
                  <a:lnTo>
                    <a:pt x="1479" y="850"/>
                  </a:lnTo>
                  <a:cubicBezTo>
                    <a:pt x="1635" y="850"/>
                    <a:pt x="1770" y="716"/>
                    <a:pt x="1770" y="538"/>
                  </a:cubicBezTo>
                  <a:lnTo>
                    <a:pt x="1770" y="291"/>
                  </a:lnTo>
                  <a:cubicBezTo>
                    <a:pt x="1770" y="135"/>
                    <a:pt x="1635"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8"/>
            <p:cNvSpPr/>
            <p:nvPr/>
          </p:nvSpPr>
          <p:spPr>
            <a:xfrm>
              <a:off x="5441950" y="4334050"/>
              <a:ext cx="21925" cy="44800"/>
            </a:xfrm>
            <a:custGeom>
              <a:avLst/>
              <a:gdLst/>
              <a:ahLst/>
              <a:cxnLst/>
              <a:rect l="l" t="t" r="r" b="b"/>
              <a:pathLst>
                <a:path w="877" h="1792" extrusionOk="0">
                  <a:moveTo>
                    <a:pt x="317" y="1"/>
                  </a:moveTo>
                  <a:cubicBezTo>
                    <a:pt x="135" y="1"/>
                    <a:pt x="0" y="135"/>
                    <a:pt x="0" y="313"/>
                  </a:cubicBezTo>
                  <a:lnTo>
                    <a:pt x="0" y="1479"/>
                  </a:lnTo>
                  <a:cubicBezTo>
                    <a:pt x="0" y="1635"/>
                    <a:pt x="135" y="1791"/>
                    <a:pt x="317" y="1791"/>
                  </a:cubicBezTo>
                  <a:lnTo>
                    <a:pt x="565" y="1791"/>
                  </a:lnTo>
                  <a:cubicBezTo>
                    <a:pt x="742" y="1791"/>
                    <a:pt x="876" y="1635"/>
                    <a:pt x="876" y="1479"/>
                  </a:cubicBezTo>
                  <a:lnTo>
                    <a:pt x="876" y="313"/>
                  </a:lnTo>
                  <a:cubicBezTo>
                    <a:pt x="876" y="135"/>
                    <a:pt x="742"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8"/>
            <p:cNvSpPr/>
            <p:nvPr/>
          </p:nvSpPr>
          <p:spPr>
            <a:xfrm>
              <a:off x="5708075" y="4334050"/>
              <a:ext cx="21800" cy="44800"/>
            </a:xfrm>
            <a:custGeom>
              <a:avLst/>
              <a:gdLst/>
              <a:ahLst/>
              <a:cxnLst/>
              <a:rect l="l" t="t" r="r" b="b"/>
              <a:pathLst>
                <a:path w="872" h="1792" extrusionOk="0">
                  <a:moveTo>
                    <a:pt x="312" y="1"/>
                  </a:moveTo>
                  <a:cubicBezTo>
                    <a:pt x="135" y="1"/>
                    <a:pt x="0" y="135"/>
                    <a:pt x="0" y="313"/>
                  </a:cubicBezTo>
                  <a:lnTo>
                    <a:pt x="0" y="1479"/>
                  </a:lnTo>
                  <a:cubicBezTo>
                    <a:pt x="0" y="1635"/>
                    <a:pt x="135" y="1791"/>
                    <a:pt x="312" y="1791"/>
                  </a:cubicBezTo>
                  <a:lnTo>
                    <a:pt x="559" y="1791"/>
                  </a:lnTo>
                  <a:cubicBezTo>
                    <a:pt x="715" y="1791"/>
                    <a:pt x="871" y="1635"/>
                    <a:pt x="871" y="1479"/>
                  </a:cubicBezTo>
                  <a:lnTo>
                    <a:pt x="871" y="313"/>
                  </a:lnTo>
                  <a:cubicBezTo>
                    <a:pt x="871" y="135"/>
                    <a:pt x="715"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8"/>
            <p:cNvSpPr/>
            <p:nvPr/>
          </p:nvSpPr>
          <p:spPr>
            <a:xfrm>
              <a:off x="5441950" y="4423025"/>
              <a:ext cx="21925" cy="44925"/>
            </a:xfrm>
            <a:custGeom>
              <a:avLst/>
              <a:gdLst/>
              <a:ahLst/>
              <a:cxnLst/>
              <a:rect l="l" t="t" r="r" b="b"/>
              <a:pathLst>
                <a:path w="877" h="1797" extrusionOk="0">
                  <a:moveTo>
                    <a:pt x="317" y="1"/>
                  </a:moveTo>
                  <a:cubicBezTo>
                    <a:pt x="135" y="1"/>
                    <a:pt x="0" y="135"/>
                    <a:pt x="0" y="318"/>
                  </a:cubicBezTo>
                  <a:lnTo>
                    <a:pt x="0" y="1479"/>
                  </a:lnTo>
                  <a:cubicBezTo>
                    <a:pt x="0" y="1662"/>
                    <a:pt x="135" y="1797"/>
                    <a:pt x="317" y="1797"/>
                  </a:cubicBezTo>
                  <a:lnTo>
                    <a:pt x="565" y="1797"/>
                  </a:lnTo>
                  <a:cubicBezTo>
                    <a:pt x="742" y="1797"/>
                    <a:pt x="876" y="1662"/>
                    <a:pt x="876" y="1479"/>
                  </a:cubicBezTo>
                  <a:lnTo>
                    <a:pt x="876" y="318"/>
                  </a:lnTo>
                  <a:cubicBezTo>
                    <a:pt x="876" y="135"/>
                    <a:pt x="742"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8"/>
            <p:cNvSpPr/>
            <p:nvPr/>
          </p:nvSpPr>
          <p:spPr>
            <a:xfrm>
              <a:off x="5518675" y="4257300"/>
              <a:ext cx="44925" cy="21275"/>
            </a:xfrm>
            <a:custGeom>
              <a:avLst/>
              <a:gdLst/>
              <a:ahLst/>
              <a:cxnLst/>
              <a:rect l="l" t="t" r="r" b="b"/>
              <a:pathLst>
                <a:path w="1797" h="851" extrusionOk="0">
                  <a:moveTo>
                    <a:pt x="318" y="1"/>
                  </a:moveTo>
                  <a:cubicBezTo>
                    <a:pt x="157" y="1"/>
                    <a:pt x="1" y="135"/>
                    <a:pt x="1" y="291"/>
                  </a:cubicBezTo>
                  <a:lnTo>
                    <a:pt x="1" y="539"/>
                  </a:lnTo>
                  <a:cubicBezTo>
                    <a:pt x="1" y="716"/>
                    <a:pt x="157" y="850"/>
                    <a:pt x="318" y="850"/>
                  </a:cubicBezTo>
                  <a:lnTo>
                    <a:pt x="1479" y="850"/>
                  </a:lnTo>
                  <a:cubicBezTo>
                    <a:pt x="1662" y="850"/>
                    <a:pt x="1797" y="716"/>
                    <a:pt x="1797" y="539"/>
                  </a:cubicBezTo>
                  <a:lnTo>
                    <a:pt x="1797" y="291"/>
                  </a:lnTo>
                  <a:cubicBezTo>
                    <a:pt x="1797" y="135"/>
                    <a:pt x="1662"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8"/>
            <p:cNvSpPr/>
            <p:nvPr/>
          </p:nvSpPr>
          <p:spPr>
            <a:xfrm>
              <a:off x="5608325" y="4257300"/>
              <a:ext cx="44250" cy="21275"/>
            </a:xfrm>
            <a:custGeom>
              <a:avLst/>
              <a:gdLst/>
              <a:ahLst/>
              <a:cxnLst/>
              <a:rect l="l" t="t" r="r" b="b"/>
              <a:pathLst>
                <a:path w="1770" h="851" extrusionOk="0">
                  <a:moveTo>
                    <a:pt x="291" y="1"/>
                  </a:moveTo>
                  <a:cubicBezTo>
                    <a:pt x="135" y="1"/>
                    <a:pt x="1" y="135"/>
                    <a:pt x="1" y="291"/>
                  </a:cubicBezTo>
                  <a:lnTo>
                    <a:pt x="1" y="539"/>
                  </a:lnTo>
                  <a:cubicBezTo>
                    <a:pt x="1" y="716"/>
                    <a:pt x="135" y="850"/>
                    <a:pt x="291" y="850"/>
                  </a:cubicBezTo>
                  <a:lnTo>
                    <a:pt x="1479" y="850"/>
                  </a:lnTo>
                  <a:cubicBezTo>
                    <a:pt x="1635" y="850"/>
                    <a:pt x="1770" y="716"/>
                    <a:pt x="1770" y="539"/>
                  </a:cubicBezTo>
                  <a:lnTo>
                    <a:pt x="1770" y="291"/>
                  </a:lnTo>
                  <a:cubicBezTo>
                    <a:pt x="1770" y="135"/>
                    <a:pt x="1635"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8"/>
            <p:cNvSpPr/>
            <p:nvPr/>
          </p:nvSpPr>
          <p:spPr>
            <a:xfrm>
              <a:off x="5708075" y="4423025"/>
              <a:ext cx="21800" cy="44925"/>
            </a:xfrm>
            <a:custGeom>
              <a:avLst/>
              <a:gdLst/>
              <a:ahLst/>
              <a:cxnLst/>
              <a:rect l="l" t="t" r="r" b="b"/>
              <a:pathLst>
                <a:path w="872" h="1797" extrusionOk="0">
                  <a:moveTo>
                    <a:pt x="312" y="1"/>
                  </a:moveTo>
                  <a:cubicBezTo>
                    <a:pt x="135" y="1"/>
                    <a:pt x="0" y="135"/>
                    <a:pt x="0" y="318"/>
                  </a:cubicBezTo>
                  <a:lnTo>
                    <a:pt x="0" y="1479"/>
                  </a:lnTo>
                  <a:cubicBezTo>
                    <a:pt x="0" y="1662"/>
                    <a:pt x="135" y="1797"/>
                    <a:pt x="312" y="1797"/>
                  </a:cubicBezTo>
                  <a:lnTo>
                    <a:pt x="559" y="1797"/>
                  </a:lnTo>
                  <a:cubicBezTo>
                    <a:pt x="715" y="1797"/>
                    <a:pt x="871" y="1662"/>
                    <a:pt x="871" y="1479"/>
                  </a:cubicBezTo>
                  <a:lnTo>
                    <a:pt x="871" y="318"/>
                  </a:lnTo>
                  <a:cubicBezTo>
                    <a:pt x="871" y="135"/>
                    <a:pt x="715"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8"/>
            <p:cNvSpPr/>
            <p:nvPr/>
          </p:nvSpPr>
          <p:spPr>
            <a:xfrm>
              <a:off x="5423000" y="4238225"/>
              <a:ext cx="59275" cy="59425"/>
            </a:xfrm>
            <a:custGeom>
              <a:avLst/>
              <a:gdLst/>
              <a:ahLst/>
              <a:cxnLst/>
              <a:rect l="l" t="t" r="r" b="b"/>
              <a:pathLst>
                <a:path w="2371" h="2377" extrusionOk="0">
                  <a:moveTo>
                    <a:pt x="312" y="0"/>
                  </a:moveTo>
                  <a:cubicBezTo>
                    <a:pt x="134" y="0"/>
                    <a:pt x="0" y="135"/>
                    <a:pt x="0" y="291"/>
                  </a:cubicBezTo>
                  <a:lnTo>
                    <a:pt x="0" y="2065"/>
                  </a:lnTo>
                  <a:cubicBezTo>
                    <a:pt x="0" y="2242"/>
                    <a:pt x="134" y="2377"/>
                    <a:pt x="312" y="2377"/>
                  </a:cubicBezTo>
                  <a:lnTo>
                    <a:pt x="2081" y="2377"/>
                  </a:lnTo>
                  <a:cubicBezTo>
                    <a:pt x="2237" y="2377"/>
                    <a:pt x="2371" y="2242"/>
                    <a:pt x="2371" y="2065"/>
                  </a:cubicBezTo>
                  <a:lnTo>
                    <a:pt x="2371" y="291"/>
                  </a:lnTo>
                  <a:cubicBezTo>
                    <a:pt x="2371" y="135"/>
                    <a:pt x="2237" y="0"/>
                    <a:pt x="2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8"/>
            <p:cNvSpPr/>
            <p:nvPr/>
          </p:nvSpPr>
          <p:spPr>
            <a:xfrm>
              <a:off x="5423000" y="4504225"/>
              <a:ext cx="59275" cy="59425"/>
            </a:xfrm>
            <a:custGeom>
              <a:avLst/>
              <a:gdLst/>
              <a:ahLst/>
              <a:cxnLst/>
              <a:rect l="l" t="t" r="r" b="b"/>
              <a:pathLst>
                <a:path w="2371" h="2377" extrusionOk="0">
                  <a:moveTo>
                    <a:pt x="312" y="0"/>
                  </a:moveTo>
                  <a:cubicBezTo>
                    <a:pt x="134" y="0"/>
                    <a:pt x="0" y="135"/>
                    <a:pt x="0" y="296"/>
                  </a:cubicBezTo>
                  <a:lnTo>
                    <a:pt x="0" y="2065"/>
                  </a:lnTo>
                  <a:cubicBezTo>
                    <a:pt x="0" y="2242"/>
                    <a:pt x="134" y="2376"/>
                    <a:pt x="312" y="2376"/>
                  </a:cubicBezTo>
                  <a:lnTo>
                    <a:pt x="2081" y="2376"/>
                  </a:lnTo>
                  <a:cubicBezTo>
                    <a:pt x="2237" y="2376"/>
                    <a:pt x="2371" y="2242"/>
                    <a:pt x="2371" y="2065"/>
                  </a:cubicBezTo>
                  <a:lnTo>
                    <a:pt x="2371" y="296"/>
                  </a:lnTo>
                  <a:cubicBezTo>
                    <a:pt x="2371" y="135"/>
                    <a:pt x="2237" y="0"/>
                    <a:pt x="2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8"/>
            <p:cNvSpPr/>
            <p:nvPr/>
          </p:nvSpPr>
          <p:spPr>
            <a:xfrm>
              <a:off x="5688975" y="4238225"/>
              <a:ext cx="59450" cy="59425"/>
            </a:xfrm>
            <a:custGeom>
              <a:avLst/>
              <a:gdLst/>
              <a:ahLst/>
              <a:cxnLst/>
              <a:rect l="l" t="t" r="r" b="b"/>
              <a:pathLst>
                <a:path w="2378" h="2377" extrusionOk="0">
                  <a:moveTo>
                    <a:pt x="313" y="0"/>
                  </a:moveTo>
                  <a:cubicBezTo>
                    <a:pt x="135" y="0"/>
                    <a:pt x="1" y="135"/>
                    <a:pt x="1" y="291"/>
                  </a:cubicBezTo>
                  <a:lnTo>
                    <a:pt x="1" y="2065"/>
                  </a:lnTo>
                  <a:cubicBezTo>
                    <a:pt x="1" y="2242"/>
                    <a:pt x="135" y="2377"/>
                    <a:pt x="313" y="2377"/>
                  </a:cubicBezTo>
                  <a:lnTo>
                    <a:pt x="2081" y="2377"/>
                  </a:lnTo>
                  <a:cubicBezTo>
                    <a:pt x="2243" y="2377"/>
                    <a:pt x="2377" y="2242"/>
                    <a:pt x="2377" y="2065"/>
                  </a:cubicBezTo>
                  <a:lnTo>
                    <a:pt x="2377" y="291"/>
                  </a:lnTo>
                  <a:cubicBezTo>
                    <a:pt x="2377" y="135"/>
                    <a:pt x="2243" y="0"/>
                    <a:pt x="2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8"/>
            <p:cNvSpPr/>
            <p:nvPr/>
          </p:nvSpPr>
          <p:spPr>
            <a:xfrm>
              <a:off x="5688975" y="4504225"/>
              <a:ext cx="59450" cy="59425"/>
            </a:xfrm>
            <a:custGeom>
              <a:avLst/>
              <a:gdLst/>
              <a:ahLst/>
              <a:cxnLst/>
              <a:rect l="l" t="t" r="r" b="b"/>
              <a:pathLst>
                <a:path w="2378" h="2377" extrusionOk="0">
                  <a:moveTo>
                    <a:pt x="313" y="0"/>
                  </a:moveTo>
                  <a:cubicBezTo>
                    <a:pt x="135" y="0"/>
                    <a:pt x="1" y="135"/>
                    <a:pt x="1" y="296"/>
                  </a:cubicBezTo>
                  <a:lnTo>
                    <a:pt x="1" y="2065"/>
                  </a:lnTo>
                  <a:cubicBezTo>
                    <a:pt x="1" y="2242"/>
                    <a:pt x="135" y="2376"/>
                    <a:pt x="313" y="2376"/>
                  </a:cubicBezTo>
                  <a:lnTo>
                    <a:pt x="2081" y="2376"/>
                  </a:lnTo>
                  <a:cubicBezTo>
                    <a:pt x="2243" y="2376"/>
                    <a:pt x="2377" y="2242"/>
                    <a:pt x="2377" y="2065"/>
                  </a:cubicBezTo>
                  <a:lnTo>
                    <a:pt x="2377" y="296"/>
                  </a:lnTo>
                  <a:cubicBezTo>
                    <a:pt x="2377" y="135"/>
                    <a:pt x="2243" y="0"/>
                    <a:pt x="20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3" name="Google Shape;2383;p78"/>
          <p:cNvGrpSpPr/>
          <p:nvPr/>
        </p:nvGrpSpPr>
        <p:grpSpPr>
          <a:xfrm>
            <a:off x="5106262" y="4273575"/>
            <a:ext cx="333775" cy="290075"/>
            <a:chOff x="5017475" y="4273575"/>
            <a:chExt cx="333775" cy="290075"/>
          </a:xfrm>
        </p:grpSpPr>
        <p:sp>
          <p:nvSpPr>
            <p:cNvPr id="2384" name="Google Shape;2384;p78"/>
            <p:cNvSpPr/>
            <p:nvPr/>
          </p:nvSpPr>
          <p:spPr>
            <a:xfrm>
              <a:off x="5055525" y="4273575"/>
              <a:ext cx="270050" cy="198275"/>
            </a:xfrm>
            <a:custGeom>
              <a:avLst/>
              <a:gdLst/>
              <a:ahLst/>
              <a:cxnLst/>
              <a:rect l="l" t="t" r="r" b="b"/>
              <a:pathLst>
                <a:path w="10802" h="7931" extrusionOk="0">
                  <a:moveTo>
                    <a:pt x="968" y="0"/>
                  </a:moveTo>
                  <a:cubicBezTo>
                    <a:pt x="430" y="0"/>
                    <a:pt x="0" y="425"/>
                    <a:pt x="0" y="941"/>
                  </a:cubicBezTo>
                  <a:lnTo>
                    <a:pt x="0" y="2888"/>
                  </a:lnTo>
                  <a:lnTo>
                    <a:pt x="898" y="2888"/>
                  </a:lnTo>
                  <a:lnTo>
                    <a:pt x="898" y="941"/>
                  </a:lnTo>
                  <a:cubicBezTo>
                    <a:pt x="898" y="920"/>
                    <a:pt x="920" y="871"/>
                    <a:pt x="968" y="871"/>
                  </a:cubicBezTo>
                  <a:lnTo>
                    <a:pt x="9839" y="871"/>
                  </a:lnTo>
                  <a:cubicBezTo>
                    <a:pt x="9882" y="871"/>
                    <a:pt x="9903" y="920"/>
                    <a:pt x="9903" y="941"/>
                  </a:cubicBezTo>
                  <a:lnTo>
                    <a:pt x="9903" y="6968"/>
                  </a:lnTo>
                  <a:cubicBezTo>
                    <a:pt x="9903" y="7011"/>
                    <a:pt x="9882" y="7054"/>
                    <a:pt x="9839" y="7054"/>
                  </a:cubicBezTo>
                  <a:lnTo>
                    <a:pt x="5291" y="7054"/>
                  </a:lnTo>
                  <a:lnTo>
                    <a:pt x="5291" y="7930"/>
                  </a:lnTo>
                  <a:lnTo>
                    <a:pt x="9839" y="7930"/>
                  </a:lnTo>
                  <a:cubicBezTo>
                    <a:pt x="10377" y="7930"/>
                    <a:pt x="10801" y="7506"/>
                    <a:pt x="10801" y="6968"/>
                  </a:cubicBezTo>
                  <a:lnTo>
                    <a:pt x="10801" y="941"/>
                  </a:lnTo>
                  <a:cubicBezTo>
                    <a:pt x="10801" y="425"/>
                    <a:pt x="10377" y="0"/>
                    <a:pt x="9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8"/>
            <p:cNvSpPr/>
            <p:nvPr/>
          </p:nvSpPr>
          <p:spPr>
            <a:xfrm>
              <a:off x="5187775" y="4480700"/>
              <a:ext cx="163475" cy="31475"/>
            </a:xfrm>
            <a:custGeom>
              <a:avLst/>
              <a:gdLst/>
              <a:ahLst/>
              <a:cxnLst/>
              <a:rect l="l" t="t" r="r" b="b"/>
              <a:pathLst>
                <a:path w="6539" h="1259" extrusionOk="0">
                  <a:moveTo>
                    <a:pt x="1" y="0"/>
                  </a:moveTo>
                  <a:lnTo>
                    <a:pt x="1" y="1258"/>
                  </a:lnTo>
                  <a:lnTo>
                    <a:pt x="5624" y="1258"/>
                  </a:lnTo>
                  <a:cubicBezTo>
                    <a:pt x="6113" y="1258"/>
                    <a:pt x="6538" y="855"/>
                    <a:pt x="6538" y="360"/>
                  </a:cubicBezTo>
                  <a:cubicBezTo>
                    <a:pt x="6538" y="162"/>
                    <a:pt x="6382" y="0"/>
                    <a:pt x="6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8"/>
            <p:cNvSpPr/>
            <p:nvPr/>
          </p:nvSpPr>
          <p:spPr>
            <a:xfrm>
              <a:off x="5017475" y="4367650"/>
              <a:ext cx="147875" cy="196000"/>
            </a:xfrm>
            <a:custGeom>
              <a:avLst/>
              <a:gdLst/>
              <a:ahLst/>
              <a:cxnLst/>
              <a:rect l="l" t="t" r="r" b="b"/>
              <a:pathLst>
                <a:path w="5915" h="7840" extrusionOk="0">
                  <a:moveTo>
                    <a:pt x="2958" y="6721"/>
                  </a:moveTo>
                  <a:cubicBezTo>
                    <a:pt x="3162" y="6721"/>
                    <a:pt x="3318" y="6877"/>
                    <a:pt x="3318" y="7076"/>
                  </a:cubicBezTo>
                  <a:cubicBezTo>
                    <a:pt x="3318" y="7280"/>
                    <a:pt x="3162" y="7436"/>
                    <a:pt x="2958" y="7436"/>
                  </a:cubicBezTo>
                  <a:cubicBezTo>
                    <a:pt x="2759" y="7436"/>
                    <a:pt x="2598" y="7280"/>
                    <a:pt x="2598" y="7076"/>
                  </a:cubicBezTo>
                  <a:cubicBezTo>
                    <a:pt x="2598" y="6877"/>
                    <a:pt x="2759" y="6721"/>
                    <a:pt x="2958" y="6721"/>
                  </a:cubicBezTo>
                  <a:close/>
                  <a:moveTo>
                    <a:pt x="1033" y="1"/>
                  </a:moveTo>
                  <a:cubicBezTo>
                    <a:pt x="447" y="1"/>
                    <a:pt x="1" y="469"/>
                    <a:pt x="1" y="1028"/>
                  </a:cubicBezTo>
                  <a:lnTo>
                    <a:pt x="1" y="6807"/>
                  </a:lnTo>
                  <a:cubicBezTo>
                    <a:pt x="1" y="7372"/>
                    <a:pt x="447" y="7839"/>
                    <a:pt x="1033" y="7839"/>
                  </a:cubicBezTo>
                  <a:lnTo>
                    <a:pt x="4882" y="7839"/>
                  </a:lnTo>
                  <a:cubicBezTo>
                    <a:pt x="5447" y="7839"/>
                    <a:pt x="5915" y="7372"/>
                    <a:pt x="5915" y="6807"/>
                  </a:cubicBezTo>
                  <a:lnTo>
                    <a:pt x="5915" y="1727"/>
                  </a:lnTo>
                  <a:cubicBezTo>
                    <a:pt x="5533" y="1947"/>
                    <a:pt x="5243" y="2264"/>
                    <a:pt x="5044" y="2667"/>
                  </a:cubicBezTo>
                  <a:lnTo>
                    <a:pt x="5044" y="6382"/>
                  </a:lnTo>
                  <a:lnTo>
                    <a:pt x="877" y="6382"/>
                  </a:lnTo>
                  <a:lnTo>
                    <a:pt x="877" y="1028"/>
                  </a:lnTo>
                  <a:cubicBezTo>
                    <a:pt x="877" y="963"/>
                    <a:pt x="942" y="893"/>
                    <a:pt x="1033" y="893"/>
                  </a:cubicBezTo>
                  <a:lnTo>
                    <a:pt x="3296" y="893"/>
                  </a:lnTo>
                  <a:cubicBezTo>
                    <a:pt x="3431" y="581"/>
                    <a:pt x="3587" y="270"/>
                    <a:pt x="3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8"/>
            <p:cNvSpPr/>
            <p:nvPr/>
          </p:nvSpPr>
          <p:spPr>
            <a:xfrm>
              <a:off x="5114925" y="4325600"/>
              <a:ext cx="113200" cy="106475"/>
            </a:xfrm>
            <a:custGeom>
              <a:avLst/>
              <a:gdLst/>
              <a:ahLst/>
              <a:cxnLst/>
              <a:rect l="l" t="t" r="r" b="b"/>
              <a:pathLst>
                <a:path w="4528" h="4259" extrusionOk="0">
                  <a:moveTo>
                    <a:pt x="2958" y="0"/>
                  </a:moveTo>
                  <a:cubicBezTo>
                    <a:pt x="2958" y="0"/>
                    <a:pt x="2936" y="0"/>
                    <a:pt x="2915" y="22"/>
                  </a:cubicBezTo>
                  <a:cubicBezTo>
                    <a:pt x="2866" y="22"/>
                    <a:pt x="2845" y="70"/>
                    <a:pt x="2845" y="134"/>
                  </a:cubicBezTo>
                  <a:lnTo>
                    <a:pt x="2845" y="941"/>
                  </a:lnTo>
                  <a:cubicBezTo>
                    <a:pt x="1253" y="1075"/>
                    <a:pt x="1" y="2419"/>
                    <a:pt x="1" y="4054"/>
                  </a:cubicBezTo>
                  <a:lnTo>
                    <a:pt x="1" y="4145"/>
                  </a:lnTo>
                  <a:cubicBezTo>
                    <a:pt x="1" y="4188"/>
                    <a:pt x="44" y="4237"/>
                    <a:pt x="113" y="4258"/>
                  </a:cubicBezTo>
                  <a:lnTo>
                    <a:pt x="135" y="4258"/>
                  </a:lnTo>
                  <a:cubicBezTo>
                    <a:pt x="178" y="4258"/>
                    <a:pt x="226" y="4215"/>
                    <a:pt x="248" y="4167"/>
                  </a:cubicBezTo>
                  <a:cubicBezTo>
                    <a:pt x="673" y="3113"/>
                    <a:pt x="1656" y="2355"/>
                    <a:pt x="2845" y="2242"/>
                  </a:cubicBezTo>
                  <a:lnTo>
                    <a:pt x="2845" y="2979"/>
                  </a:lnTo>
                  <a:cubicBezTo>
                    <a:pt x="2845" y="3048"/>
                    <a:pt x="2866" y="3091"/>
                    <a:pt x="2915" y="3091"/>
                  </a:cubicBezTo>
                  <a:cubicBezTo>
                    <a:pt x="2936" y="3113"/>
                    <a:pt x="2958" y="3113"/>
                    <a:pt x="2958" y="3113"/>
                  </a:cubicBezTo>
                  <a:cubicBezTo>
                    <a:pt x="3001" y="3113"/>
                    <a:pt x="3027" y="3091"/>
                    <a:pt x="3049" y="3070"/>
                  </a:cubicBezTo>
                  <a:lnTo>
                    <a:pt x="4479" y="1634"/>
                  </a:lnTo>
                  <a:cubicBezTo>
                    <a:pt x="4527" y="1591"/>
                    <a:pt x="4527" y="1527"/>
                    <a:pt x="4479" y="1479"/>
                  </a:cubicBezTo>
                  <a:lnTo>
                    <a:pt x="3049" y="48"/>
                  </a:lnTo>
                  <a:cubicBezTo>
                    <a:pt x="3027" y="22"/>
                    <a:pt x="3001" y="0"/>
                    <a:pt x="29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78"/>
          <p:cNvGrpSpPr/>
          <p:nvPr/>
        </p:nvGrpSpPr>
        <p:grpSpPr>
          <a:xfrm>
            <a:off x="8147575" y="1277900"/>
            <a:ext cx="249750" cy="332150"/>
            <a:chOff x="8147575" y="1277900"/>
            <a:chExt cx="249750" cy="332150"/>
          </a:xfrm>
        </p:grpSpPr>
        <p:sp>
          <p:nvSpPr>
            <p:cNvPr id="2389" name="Google Shape;2389;p78"/>
            <p:cNvSpPr/>
            <p:nvPr/>
          </p:nvSpPr>
          <p:spPr>
            <a:xfrm>
              <a:off x="8147575" y="1277900"/>
              <a:ext cx="249750" cy="332150"/>
            </a:xfrm>
            <a:custGeom>
              <a:avLst/>
              <a:gdLst/>
              <a:ahLst/>
              <a:cxnLst/>
              <a:rect l="l" t="t" r="r" b="b"/>
              <a:pathLst>
                <a:path w="9990" h="13286" extrusionOk="0">
                  <a:moveTo>
                    <a:pt x="8307" y="1345"/>
                  </a:moveTo>
                  <a:cubicBezTo>
                    <a:pt x="8511" y="1345"/>
                    <a:pt x="8667" y="1501"/>
                    <a:pt x="8667" y="1684"/>
                  </a:cubicBezTo>
                  <a:lnTo>
                    <a:pt x="8667" y="11022"/>
                  </a:lnTo>
                  <a:lnTo>
                    <a:pt x="1345" y="11022"/>
                  </a:lnTo>
                  <a:lnTo>
                    <a:pt x="1345" y="1684"/>
                  </a:lnTo>
                  <a:cubicBezTo>
                    <a:pt x="1345" y="1501"/>
                    <a:pt x="1501" y="1345"/>
                    <a:pt x="1678" y="1345"/>
                  </a:cubicBezTo>
                  <a:close/>
                  <a:moveTo>
                    <a:pt x="4995" y="11495"/>
                  </a:moveTo>
                  <a:cubicBezTo>
                    <a:pt x="5350" y="11495"/>
                    <a:pt x="5619" y="11786"/>
                    <a:pt x="5619" y="12119"/>
                  </a:cubicBezTo>
                  <a:cubicBezTo>
                    <a:pt x="5619" y="12479"/>
                    <a:pt x="5350" y="12770"/>
                    <a:pt x="4995" y="12770"/>
                  </a:cubicBezTo>
                  <a:cubicBezTo>
                    <a:pt x="4635" y="12770"/>
                    <a:pt x="4366" y="12479"/>
                    <a:pt x="4366" y="12119"/>
                  </a:cubicBezTo>
                  <a:cubicBezTo>
                    <a:pt x="4366" y="11786"/>
                    <a:pt x="4635" y="11495"/>
                    <a:pt x="4995" y="11495"/>
                  </a:cubicBezTo>
                  <a:close/>
                  <a:moveTo>
                    <a:pt x="1678" y="1"/>
                  </a:moveTo>
                  <a:cubicBezTo>
                    <a:pt x="759" y="1"/>
                    <a:pt x="1" y="764"/>
                    <a:pt x="1" y="1684"/>
                  </a:cubicBezTo>
                  <a:lnTo>
                    <a:pt x="1" y="11608"/>
                  </a:lnTo>
                  <a:cubicBezTo>
                    <a:pt x="1" y="12522"/>
                    <a:pt x="759" y="13286"/>
                    <a:pt x="1678" y="13286"/>
                  </a:cubicBezTo>
                  <a:lnTo>
                    <a:pt x="8307" y="13286"/>
                  </a:lnTo>
                  <a:cubicBezTo>
                    <a:pt x="9248" y="13286"/>
                    <a:pt x="9990" y="12522"/>
                    <a:pt x="9990" y="11608"/>
                  </a:cubicBezTo>
                  <a:lnTo>
                    <a:pt x="9990" y="1684"/>
                  </a:lnTo>
                  <a:cubicBezTo>
                    <a:pt x="9990" y="764"/>
                    <a:pt x="9248"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8"/>
            <p:cNvSpPr/>
            <p:nvPr/>
          </p:nvSpPr>
          <p:spPr>
            <a:xfrm>
              <a:off x="8243275" y="1345950"/>
              <a:ext cx="58225" cy="75400"/>
            </a:xfrm>
            <a:custGeom>
              <a:avLst/>
              <a:gdLst/>
              <a:ahLst/>
              <a:cxnLst/>
              <a:rect l="l" t="t" r="r" b="b"/>
              <a:pathLst>
                <a:path w="2329" h="3016" extrusionOk="0">
                  <a:moveTo>
                    <a:pt x="1175" y="1"/>
                  </a:moveTo>
                  <a:cubicBezTo>
                    <a:pt x="1150" y="1"/>
                    <a:pt x="1122" y="13"/>
                    <a:pt x="1097" y="37"/>
                  </a:cubicBezTo>
                  <a:lnTo>
                    <a:pt x="44" y="1064"/>
                  </a:lnTo>
                  <a:cubicBezTo>
                    <a:pt x="22" y="1112"/>
                    <a:pt x="1" y="1155"/>
                    <a:pt x="22" y="1198"/>
                  </a:cubicBezTo>
                  <a:cubicBezTo>
                    <a:pt x="44" y="1225"/>
                    <a:pt x="71" y="1268"/>
                    <a:pt x="114" y="1268"/>
                  </a:cubicBezTo>
                  <a:lnTo>
                    <a:pt x="716" y="1268"/>
                  </a:lnTo>
                  <a:lnTo>
                    <a:pt x="716" y="2569"/>
                  </a:lnTo>
                  <a:cubicBezTo>
                    <a:pt x="716" y="2811"/>
                    <a:pt x="920" y="3015"/>
                    <a:pt x="1167" y="3015"/>
                  </a:cubicBezTo>
                  <a:cubicBezTo>
                    <a:pt x="1415" y="3015"/>
                    <a:pt x="1614" y="2811"/>
                    <a:pt x="1614" y="2569"/>
                  </a:cubicBezTo>
                  <a:lnTo>
                    <a:pt x="1614" y="1268"/>
                  </a:lnTo>
                  <a:lnTo>
                    <a:pt x="2221" y="1268"/>
                  </a:lnTo>
                  <a:cubicBezTo>
                    <a:pt x="2264" y="1268"/>
                    <a:pt x="2286" y="1225"/>
                    <a:pt x="2307" y="1198"/>
                  </a:cubicBezTo>
                  <a:cubicBezTo>
                    <a:pt x="2329" y="1155"/>
                    <a:pt x="2329" y="1112"/>
                    <a:pt x="2286" y="1064"/>
                  </a:cubicBezTo>
                  <a:lnTo>
                    <a:pt x="1232" y="37"/>
                  </a:lnTo>
                  <a:cubicBezTo>
                    <a:pt x="1221" y="13"/>
                    <a:pt x="1200" y="1"/>
                    <a:pt x="1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8"/>
            <p:cNvSpPr/>
            <p:nvPr/>
          </p:nvSpPr>
          <p:spPr>
            <a:xfrm>
              <a:off x="8199050" y="1445375"/>
              <a:ext cx="146800" cy="86850"/>
            </a:xfrm>
            <a:custGeom>
              <a:avLst/>
              <a:gdLst/>
              <a:ahLst/>
              <a:cxnLst/>
              <a:rect l="l" t="t" r="r" b="b"/>
              <a:pathLst>
                <a:path w="5872" h="3474" extrusionOk="0">
                  <a:moveTo>
                    <a:pt x="270" y="1"/>
                  </a:moveTo>
                  <a:cubicBezTo>
                    <a:pt x="135" y="1"/>
                    <a:pt x="1" y="114"/>
                    <a:pt x="1" y="270"/>
                  </a:cubicBezTo>
                  <a:lnTo>
                    <a:pt x="1" y="3205"/>
                  </a:lnTo>
                  <a:cubicBezTo>
                    <a:pt x="1" y="3339"/>
                    <a:pt x="135" y="3474"/>
                    <a:pt x="270" y="3474"/>
                  </a:cubicBezTo>
                  <a:lnTo>
                    <a:pt x="5603" y="3474"/>
                  </a:lnTo>
                  <a:cubicBezTo>
                    <a:pt x="5737" y="3474"/>
                    <a:pt x="5872" y="3339"/>
                    <a:pt x="5872" y="3205"/>
                  </a:cubicBezTo>
                  <a:lnTo>
                    <a:pt x="5872" y="270"/>
                  </a:lnTo>
                  <a:cubicBezTo>
                    <a:pt x="5872" y="114"/>
                    <a:pt x="5737" y="1"/>
                    <a:pt x="56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 name="Google Shape;2392;p78"/>
          <p:cNvGrpSpPr/>
          <p:nvPr/>
        </p:nvGrpSpPr>
        <p:grpSpPr>
          <a:xfrm>
            <a:off x="7784541" y="1274025"/>
            <a:ext cx="248675" cy="336025"/>
            <a:chOff x="7482775" y="1274025"/>
            <a:chExt cx="248675" cy="336025"/>
          </a:xfrm>
        </p:grpSpPr>
        <p:sp>
          <p:nvSpPr>
            <p:cNvPr id="2393" name="Google Shape;2393;p78"/>
            <p:cNvSpPr/>
            <p:nvPr/>
          </p:nvSpPr>
          <p:spPr>
            <a:xfrm>
              <a:off x="7561150" y="1331125"/>
              <a:ext cx="170300" cy="278925"/>
            </a:xfrm>
            <a:custGeom>
              <a:avLst/>
              <a:gdLst/>
              <a:ahLst/>
              <a:cxnLst/>
              <a:rect l="l" t="t" r="r" b="b"/>
              <a:pathLst>
                <a:path w="6812" h="11157" extrusionOk="0">
                  <a:moveTo>
                    <a:pt x="3403" y="9635"/>
                  </a:moveTo>
                  <a:cubicBezTo>
                    <a:pt x="3699" y="9635"/>
                    <a:pt x="3941" y="9883"/>
                    <a:pt x="3941" y="10173"/>
                  </a:cubicBezTo>
                  <a:cubicBezTo>
                    <a:pt x="3941" y="10463"/>
                    <a:pt x="3699" y="10710"/>
                    <a:pt x="3403" y="10710"/>
                  </a:cubicBezTo>
                  <a:cubicBezTo>
                    <a:pt x="3113" y="10710"/>
                    <a:pt x="2866" y="10463"/>
                    <a:pt x="2866" y="10173"/>
                  </a:cubicBezTo>
                  <a:cubicBezTo>
                    <a:pt x="2866" y="9883"/>
                    <a:pt x="3113" y="9635"/>
                    <a:pt x="3403" y="9635"/>
                  </a:cubicBezTo>
                  <a:close/>
                  <a:moveTo>
                    <a:pt x="3785" y="1"/>
                  </a:moveTo>
                  <a:lnTo>
                    <a:pt x="3785" y="694"/>
                  </a:lnTo>
                  <a:cubicBezTo>
                    <a:pt x="3785" y="764"/>
                    <a:pt x="3785" y="829"/>
                    <a:pt x="3764" y="899"/>
                  </a:cubicBezTo>
                  <a:lnTo>
                    <a:pt x="5850" y="899"/>
                  </a:lnTo>
                  <a:cubicBezTo>
                    <a:pt x="5871" y="899"/>
                    <a:pt x="5893" y="920"/>
                    <a:pt x="5893" y="963"/>
                  </a:cubicBezTo>
                  <a:lnTo>
                    <a:pt x="5893" y="9184"/>
                  </a:lnTo>
                  <a:lnTo>
                    <a:pt x="919" y="9184"/>
                  </a:lnTo>
                  <a:lnTo>
                    <a:pt x="919" y="3452"/>
                  </a:lnTo>
                  <a:cubicBezTo>
                    <a:pt x="850" y="3404"/>
                    <a:pt x="785" y="3361"/>
                    <a:pt x="742" y="3297"/>
                  </a:cubicBezTo>
                  <a:lnTo>
                    <a:pt x="0" y="2512"/>
                  </a:lnTo>
                  <a:lnTo>
                    <a:pt x="0" y="10194"/>
                  </a:lnTo>
                  <a:cubicBezTo>
                    <a:pt x="0" y="10732"/>
                    <a:pt x="425" y="11157"/>
                    <a:pt x="962" y="11157"/>
                  </a:cubicBezTo>
                  <a:lnTo>
                    <a:pt x="5850" y="11157"/>
                  </a:lnTo>
                  <a:cubicBezTo>
                    <a:pt x="6387" y="11157"/>
                    <a:pt x="6812" y="10732"/>
                    <a:pt x="6812" y="10194"/>
                  </a:cubicBezTo>
                  <a:lnTo>
                    <a:pt x="6812" y="963"/>
                  </a:lnTo>
                  <a:cubicBezTo>
                    <a:pt x="6812" y="426"/>
                    <a:pt x="6387" y="1"/>
                    <a:pt x="5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8"/>
            <p:cNvSpPr/>
            <p:nvPr/>
          </p:nvSpPr>
          <p:spPr>
            <a:xfrm>
              <a:off x="7482775" y="1274025"/>
              <a:ext cx="150025" cy="124875"/>
            </a:xfrm>
            <a:custGeom>
              <a:avLst/>
              <a:gdLst/>
              <a:ahLst/>
              <a:cxnLst/>
              <a:rect l="l" t="t" r="r" b="b"/>
              <a:pathLst>
                <a:path w="6001" h="4995" extrusionOk="0">
                  <a:moveTo>
                    <a:pt x="2286" y="1118"/>
                  </a:moveTo>
                  <a:cubicBezTo>
                    <a:pt x="2399" y="1118"/>
                    <a:pt x="2485" y="1210"/>
                    <a:pt x="2485" y="1323"/>
                  </a:cubicBezTo>
                  <a:cubicBezTo>
                    <a:pt x="2485" y="1414"/>
                    <a:pt x="2399" y="1500"/>
                    <a:pt x="2286" y="1500"/>
                  </a:cubicBezTo>
                  <a:lnTo>
                    <a:pt x="1076" y="1500"/>
                  </a:lnTo>
                  <a:cubicBezTo>
                    <a:pt x="963" y="1500"/>
                    <a:pt x="872" y="1414"/>
                    <a:pt x="872" y="1323"/>
                  </a:cubicBezTo>
                  <a:cubicBezTo>
                    <a:pt x="872" y="1210"/>
                    <a:pt x="963" y="1118"/>
                    <a:pt x="1076" y="1118"/>
                  </a:cubicBezTo>
                  <a:close/>
                  <a:moveTo>
                    <a:pt x="3495" y="1973"/>
                  </a:moveTo>
                  <a:cubicBezTo>
                    <a:pt x="3608" y="1973"/>
                    <a:pt x="3694" y="2059"/>
                    <a:pt x="3694" y="2151"/>
                  </a:cubicBezTo>
                  <a:cubicBezTo>
                    <a:pt x="3694" y="2263"/>
                    <a:pt x="3608" y="2355"/>
                    <a:pt x="3495" y="2355"/>
                  </a:cubicBezTo>
                  <a:lnTo>
                    <a:pt x="1076" y="2355"/>
                  </a:lnTo>
                  <a:cubicBezTo>
                    <a:pt x="963" y="2355"/>
                    <a:pt x="872" y="2263"/>
                    <a:pt x="872" y="2151"/>
                  </a:cubicBezTo>
                  <a:cubicBezTo>
                    <a:pt x="872" y="2059"/>
                    <a:pt x="963" y="1973"/>
                    <a:pt x="1076" y="1973"/>
                  </a:cubicBezTo>
                  <a:close/>
                  <a:moveTo>
                    <a:pt x="538" y="0"/>
                  </a:moveTo>
                  <a:cubicBezTo>
                    <a:pt x="248" y="0"/>
                    <a:pt x="1" y="226"/>
                    <a:pt x="1" y="516"/>
                  </a:cubicBezTo>
                  <a:lnTo>
                    <a:pt x="1" y="2978"/>
                  </a:lnTo>
                  <a:cubicBezTo>
                    <a:pt x="1" y="3269"/>
                    <a:pt x="248" y="3516"/>
                    <a:pt x="538" y="3516"/>
                  </a:cubicBezTo>
                  <a:lnTo>
                    <a:pt x="3205" y="3516"/>
                  </a:lnTo>
                  <a:lnTo>
                    <a:pt x="4549" y="4973"/>
                  </a:lnTo>
                  <a:cubicBezTo>
                    <a:pt x="4571" y="4995"/>
                    <a:pt x="4592" y="4995"/>
                    <a:pt x="4614" y="4995"/>
                  </a:cubicBezTo>
                  <a:lnTo>
                    <a:pt x="4657" y="4995"/>
                  </a:lnTo>
                  <a:cubicBezTo>
                    <a:pt x="4705" y="4973"/>
                    <a:pt x="4727" y="4952"/>
                    <a:pt x="4727" y="4909"/>
                  </a:cubicBezTo>
                  <a:lnTo>
                    <a:pt x="4727" y="3516"/>
                  </a:lnTo>
                  <a:lnTo>
                    <a:pt x="5490" y="3516"/>
                  </a:lnTo>
                  <a:cubicBezTo>
                    <a:pt x="5780" y="3516"/>
                    <a:pt x="6001" y="3269"/>
                    <a:pt x="6001" y="2978"/>
                  </a:cubicBezTo>
                  <a:lnTo>
                    <a:pt x="6001" y="516"/>
                  </a:lnTo>
                  <a:cubicBezTo>
                    <a:pt x="6001" y="226"/>
                    <a:pt x="5780" y="0"/>
                    <a:pt x="5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78"/>
          <p:cNvGrpSpPr/>
          <p:nvPr/>
        </p:nvGrpSpPr>
        <p:grpSpPr>
          <a:xfrm>
            <a:off x="7343682" y="1283550"/>
            <a:ext cx="326500" cy="326500"/>
            <a:chOff x="7043675" y="1283550"/>
            <a:chExt cx="326500" cy="326500"/>
          </a:xfrm>
        </p:grpSpPr>
        <p:sp>
          <p:nvSpPr>
            <p:cNvPr id="2396" name="Google Shape;2396;p78"/>
            <p:cNvSpPr/>
            <p:nvPr/>
          </p:nvSpPr>
          <p:spPr>
            <a:xfrm>
              <a:off x="7295675" y="1535025"/>
              <a:ext cx="43725" cy="43725"/>
            </a:xfrm>
            <a:custGeom>
              <a:avLst/>
              <a:gdLst/>
              <a:ahLst/>
              <a:cxnLst/>
              <a:rect l="l" t="t" r="r" b="b"/>
              <a:pathLst>
                <a:path w="1749" h="1749" extrusionOk="0">
                  <a:moveTo>
                    <a:pt x="1302" y="1"/>
                  </a:moveTo>
                  <a:cubicBezTo>
                    <a:pt x="1055" y="1"/>
                    <a:pt x="877" y="200"/>
                    <a:pt x="877" y="425"/>
                  </a:cubicBezTo>
                  <a:lnTo>
                    <a:pt x="877" y="872"/>
                  </a:lnTo>
                  <a:lnTo>
                    <a:pt x="426" y="872"/>
                  </a:lnTo>
                  <a:cubicBezTo>
                    <a:pt x="178" y="872"/>
                    <a:pt x="1" y="1076"/>
                    <a:pt x="1" y="1296"/>
                  </a:cubicBezTo>
                  <a:cubicBezTo>
                    <a:pt x="1" y="1544"/>
                    <a:pt x="178" y="1748"/>
                    <a:pt x="426" y="1748"/>
                  </a:cubicBezTo>
                  <a:lnTo>
                    <a:pt x="1302" y="1748"/>
                  </a:lnTo>
                  <a:cubicBezTo>
                    <a:pt x="1549" y="1748"/>
                    <a:pt x="1748" y="1544"/>
                    <a:pt x="1748" y="1296"/>
                  </a:cubicBezTo>
                  <a:lnTo>
                    <a:pt x="1748" y="425"/>
                  </a:lnTo>
                  <a:cubicBezTo>
                    <a:pt x="1748" y="200"/>
                    <a:pt x="1549" y="1"/>
                    <a:pt x="1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8"/>
            <p:cNvSpPr/>
            <p:nvPr/>
          </p:nvSpPr>
          <p:spPr>
            <a:xfrm>
              <a:off x="7239650" y="1556800"/>
              <a:ext cx="38175" cy="21950"/>
            </a:xfrm>
            <a:custGeom>
              <a:avLst/>
              <a:gdLst/>
              <a:ahLst/>
              <a:cxnLst/>
              <a:rect l="l" t="t" r="r" b="b"/>
              <a:pathLst>
                <a:path w="1527" h="878" extrusionOk="0">
                  <a:moveTo>
                    <a:pt x="0" y="1"/>
                  </a:moveTo>
                  <a:lnTo>
                    <a:pt x="0" y="877"/>
                  </a:lnTo>
                  <a:lnTo>
                    <a:pt x="1075" y="877"/>
                  </a:lnTo>
                  <a:cubicBezTo>
                    <a:pt x="1323" y="877"/>
                    <a:pt x="1527" y="673"/>
                    <a:pt x="1527" y="425"/>
                  </a:cubicBezTo>
                  <a:cubicBezTo>
                    <a:pt x="1527" y="205"/>
                    <a:pt x="1323"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8"/>
            <p:cNvSpPr/>
            <p:nvPr/>
          </p:nvSpPr>
          <p:spPr>
            <a:xfrm>
              <a:off x="7136675" y="1556800"/>
              <a:ext cx="37525" cy="21950"/>
            </a:xfrm>
            <a:custGeom>
              <a:avLst/>
              <a:gdLst/>
              <a:ahLst/>
              <a:cxnLst/>
              <a:rect l="l" t="t" r="r" b="b"/>
              <a:pathLst>
                <a:path w="1501" h="878" extrusionOk="0">
                  <a:moveTo>
                    <a:pt x="426" y="1"/>
                  </a:moveTo>
                  <a:cubicBezTo>
                    <a:pt x="178" y="1"/>
                    <a:pt x="1" y="205"/>
                    <a:pt x="1" y="425"/>
                  </a:cubicBezTo>
                  <a:cubicBezTo>
                    <a:pt x="1" y="673"/>
                    <a:pt x="178" y="877"/>
                    <a:pt x="426" y="877"/>
                  </a:cubicBezTo>
                  <a:lnTo>
                    <a:pt x="1501" y="877"/>
                  </a:lnTo>
                  <a:lnTo>
                    <a:pt x="1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8"/>
            <p:cNvSpPr/>
            <p:nvPr/>
          </p:nvSpPr>
          <p:spPr>
            <a:xfrm>
              <a:off x="7075000" y="1535025"/>
              <a:ext cx="43700" cy="43725"/>
            </a:xfrm>
            <a:custGeom>
              <a:avLst/>
              <a:gdLst/>
              <a:ahLst/>
              <a:cxnLst/>
              <a:rect l="l" t="t" r="r" b="b"/>
              <a:pathLst>
                <a:path w="1748" h="1749" extrusionOk="0">
                  <a:moveTo>
                    <a:pt x="430" y="1"/>
                  </a:moveTo>
                  <a:cubicBezTo>
                    <a:pt x="204" y="1"/>
                    <a:pt x="0" y="200"/>
                    <a:pt x="0" y="425"/>
                  </a:cubicBezTo>
                  <a:lnTo>
                    <a:pt x="0" y="1296"/>
                  </a:lnTo>
                  <a:cubicBezTo>
                    <a:pt x="0" y="1544"/>
                    <a:pt x="204" y="1748"/>
                    <a:pt x="430" y="1748"/>
                  </a:cubicBezTo>
                  <a:lnTo>
                    <a:pt x="1301" y="1748"/>
                  </a:lnTo>
                  <a:cubicBezTo>
                    <a:pt x="1548" y="1748"/>
                    <a:pt x="1747" y="1544"/>
                    <a:pt x="1747" y="1296"/>
                  </a:cubicBezTo>
                  <a:cubicBezTo>
                    <a:pt x="1747" y="1076"/>
                    <a:pt x="1548" y="872"/>
                    <a:pt x="1301" y="872"/>
                  </a:cubicBezTo>
                  <a:lnTo>
                    <a:pt x="876" y="872"/>
                  </a:lnTo>
                  <a:lnTo>
                    <a:pt x="876" y="425"/>
                  </a:lnTo>
                  <a:cubicBezTo>
                    <a:pt x="876" y="200"/>
                    <a:pt x="672" y="1"/>
                    <a:pt x="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8"/>
            <p:cNvSpPr/>
            <p:nvPr/>
          </p:nvSpPr>
          <p:spPr>
            <a:xfrm>
              <a:off x="7075000" y="1375900"/>
              <a:ext cx="21925" cy="38200"/>
            </a:xfrm>
            <a:custGeom>
              <a:avLst/>
              <a:gdLst/>
              <a:ahLst/>
              <a:cxnLst/>
              <a:rect l="l" t="t" r="r" b="b"/>
              <a:pathLst>
                <a:path w="877" h="1528" extrusionOk="0">
                  <a:moveTo>
                    <a:pt x="430" y="0"/>
                  </a:moveTo>
                  <a:cubicBezTo>
                    <a:pt x="204" y="0"/>
                    <a:pt x="0" y="205"/>
                    <a:pt x="0" y="452"/>
                  </a:cubicBezTo>
                  <a:lnTo>
                    <a:pt x="0" y="1527"/>
                  </a:lnTo>
                  <a:lnTo>
                    <a:pt x="876" y="1527"/>
                  </a:lnTo>
                  <a:lnTo>
                    <a:pt x="876" y="452"/>
                  </a:lnTo>
                  <a:cubicBezTo>
                    <a:pt x="876" y="205"/>
                    <a:pt x="672" y="0"/>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8"/>
            <p:cNvSpPr/>
            <p:nvPr/>
          </p:nvSpPr>
          <p:spPr>
            <a:xfrm>
              <a:off x="7075000" y="1479525"/>
              <a:ext cx="21925" cy="37525"/>
            </a:xfrm>
            <a:custGeom>
              <a:avLst/>
              <a:gdLst/>
              <a:ahLst/>
              <a:cxnLst/>
              <a:rect l="l" t="t" r="r" b="b"/>
              <a:pathLst>
                <a:path w="877" h="1501" extrusionOk="0">
                  <a:moveTo>
                    <a:pt x="0" y="0"/>
                  </a:moveTo>
                  <a:lnTo>
                    <a:pt x="0" y="1054"/>
                  </a:lnTo>
                  <a:cubicBezTo>
                    <a:pt x="0" y="1301"/>
                    <a:pt x="204" y="1500"/>
                    <a:pt x="430" y="1500"/>
                  </a:cubicBezTo>
                  <a:cubicBezTo>
                    <a:pt x="672" y="1500"/>
                    <a:pt x="876" y="1301"/>
                    <a:pt x="876" y="1054"/>
                  </a:cubicBezTo>
                  <a:lnTo>
                    <a:pt x="8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8"/>
            <p:cNvSpPr/>
            <p:nvPr/>
          </p:nvSpPr>
          <p:spPr>
            <a:xfrm>
              <a:off x="7075000" y="1314325"/>
              <a:ext cx="43700" cy="43725"/>
            </a:xfrm>
            <a:custGeom>
              <a:avLst/>
              <a:gdLst/>
              <a:ahLst/>
              <a:cxnLst/>
              <a:rect l="l" t="t" r="r" b="b"/>
              <a:pathLst>
                <a:path w="1748" h="1749" extrusionOk="0">
                  <a:moveTo>
                    <a:pt x="430" y="1"/>
                  </a:moveTo>
                  <a:cubicBezTo>
                    <a:pt x="204" y="1"/>
                    <a:pt x="0" y="205"/>
                    <a:pt x="0" y="447"/>
                  </a:cubicBezTo>
                  <a:lnTo>
                    <a:pt x="0" y="1323"/>
                  </a:lnTo>
                  <a:cubicBezTo>
                    <a:pt x="0" y="1549"/>
                    <a:pt x="204" y="1748"/>
                    <a:pt x="430" y="1748"/>
                  </a:cubicBezTo>
                  <a:cubicBezTo>
                    <a:pt x="672" y="1748"/>
                    <a:pt x="876" y="1549"/>
                    <a:pt x="876" y="1323"/>
                  </a:cubicBezTo>
                  <a:lnTo>
                    <a:pt x="876" y="877"/>
                  </a:lnTo>
                  <a:lnTo>
                    <a:pt x="1301" y="877"/>
                  </a:lnTo>
                  <a:cubicBezTo>
                    <a:pt x="1548" y="877"/>
                    <a:pt x="1747" y="673"/>
                    <a:pt x="1747" y="447"/>
                  </a:cubicBezTo>
                  <a:cubicBezTo>
                    <a:pt x="1747" y="205"/>
                    <a:pt x="1548" y="1"/>
                    <a:pt x="1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8"/>
            <p:cNvSpPr/>
            <p:nvPr/>
          </p:nvSpPr>
          <p:spPr>
            <a:xfrm>
              <a:off x="7136675" y="1314325"/>
              <a:ext cx="37525" cy="21950"/>
            </a:xfrm>
            <a:custGeom>
              <a:avLst/>
              <a:gdLst/>
              <a:ahLst/>
              <a:cxnLst/>
              <a:rect l="l" t="t" r="r" b="b"/>
              <a:pathLst>
                <a:path w="1501" h="878" extrusionOk="0">
                  <a:moveTo>
                    <a:pt x="426" y="1"/>
                  </a:moveTo>
                  <a:cubicBezTo>
                    <a:pt x="178" y="1"/>
                    <a:pt x="1" y="205"/>
                    <a:pt x="1" y="447"/>
                  </a:cubicBezTo>
                  <a:cubicBezTo>
                    <a:pt x="1" y="673"/>
                    <a:pt x="178" y="877"/>
                    <a:pt x="426" y="877"/>
                  </a:cubicBezTo>
                  <a:lnTo>
                    <a:pt x="1501" y="877"/>
                  </a:lnTo>
                  <a:lnTo>
                    <a:pt x="1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8"/>
            <p:cNvSpPr/>
            <p:nvPr/>
          </p:nvSpPr>
          <p:spPr>
            <a:xfrm>
              <a:off x="7239650" y="1314325"/>
              <a:ext cx="38175" cy="21950"/>
            </a:xfrm>
            <a:custGeom>
              <a:avLst/>
              <a:gdLst/>
              <a:ahLst/>
              <a:cxnLst/>
              <a:rect l="l" t="t" r="r" b="b"/>
              <a:pathLst>
                <a:path w="1527" h="878" extrusionOk="0">
                  <a:moveTo>
                    <a:pt x="0" y="1"/>
                  </a:moveTo>
                  <a:lnTo>
                    <a:pt x="0" y="877"/>
                  </a:lnTo>
                  <a:lnTo>
                    <a:pt x="1075" y="877"/>
                  </a:lnTo>
                  <a:cubicBezTo>
                    <a:pt x="1323" y="877"/>
                    <a:pt x="1527" y="673"/>
                    <a:pt x="1527" y="447"/>
                  </a:cubicBezTo>
                  <a:cubicBezTo>
                    <a:pt x="1527" y="205"/>
                    <a:pt x="1323"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8"/>
            <p:cNvSpPr/>
            <p:nvPr/>
          </p:nvSpPr>
          <p:spPr>
            <a:xfrm>
              <a:off x="7295675" y="1314325"/>
              <a:ext cx="43725" cy="43725"/>
            </a:xfrm>
            <a:custGeom>
              <a:avLst/>
              <a:gdLst/>
              <a:ahLst/>
              <a:cxnLst/>
              <a:rect l="l" t="t" r="r" b="b"/>
              <a:pathLst>
                <a:path w="1749" h="1749" extrusionOk="0">
                  <a:moveTo>
                    <a:pt x="426" y="1"/>
                  </a:moveTo>
                  <a:cubicBezTo>
                    <a:pt x="178" y="1"/>
                    <a:pt x="1" y="205"/>
                    <a:pt x="1" y="447"/>
                  </a:cubicBezTo>
                  <a:cubicBezTo>
                    <a:pt x="1" y="673"/>
                    <a:pt x="178" y="877"/>
                    <a:pt x="426" y="877"/>
                  </a:cubicBezTo>
                  <a:lnTo>
                    <a:pt x="877" y="877"/>
                  </a:lnTo>
                  <a:lnTo>
                    <a:pt x="877" y="1323"/>
                  </a:lnTo>
                  <a:cubicBezTo>
                    <a:pt x="877" y="1549"/>
                    <a:pt x="1055" y="1748"/>
                    <a:pt x="1302" y="1748"/>
                  </a:cubicBezTo>
                  <a:cubicBezTo>
                    <a:pt x="1549" y="1748"/>
                    <a:pt x="1748" y="1549"/>
                    <a:pt x="1748" y="1323"/>
                  </a:cubicBezTo>
                  <a:lnTo>
                    <a:pt x="1748" y="447"/>
                  </a:lnTo>
                  <a:cubicBezTo>
                    <a:pt x="1748" y="205"/>
                    <a:pt x="1549" y="1"/>
                    <a:pt x="1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8"/>
            <p:cNvSpPr/>
            <p:nvPr/>
          </p:nvSpPr>
          <p:spPr>
            <a:xfrm>
              <a:off x="7317600" y="1375900"/>
              <a:ext cx="21800" cy="38200"/>
            </a:xfrm>
            <a:custGeom>
              <a:avLst/>
              <a:gdLst/>
              <a:ahLst/>
              <a:cxnLst/>
              <a:rect l="l" t="t" r="r" b="b"/>
              <a:pathLst>
                <a:path w="872" h="1528" extrusionOk="0">
                  <a:moveTo>
                    <a:pt x="425" y="0"/>
                  </a:moveTo>
                  <a:cubicBezTo>
                    <a:pt x="178" y="0"/>
                    <a:pt x="0" y="205"/>
                    <a:pt x="0" y="452"/>
                  </a:cubicBezTo>
                  <a:lnTo>
                    <a:pt x="0" y="1527"/>
                  </a:lnTo>
                  <a:lnTo>
                    <a:pt x="871" y="1527"/>
                  </a:lnTo>
                  <a:lnTo>
                    <a:pt x="871" y="452"/>
                  </a:lnTo>
                  <a:cubicBezTo>
                    <a:pt x="871" y="205"/>
                    <a:pt x="672"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8"/>
            <p:cNvSpPr/>
            <p:nvPr/>
          </p:nvSpPr>
          <p:spPr>
            <a:xfrm>
              <a:off x="7317600" y="1479525"/>
              <a:ext cx="21800" cy="37525"/>
            </a:xfrm>
            <a:custGeom>
              <a:avLst/>
              <a:gdLst/>
              <a:ahLst/>
              <a:cxnLst/>
              <a:rect l="l" t="t" r="r" b="b"/>
              <a:pathLst>
                <a:path w="872" h="1501" extrusionOk="0">
                  <a:moveTo>
                    <a:pt x="0" y="0"/>
                  </a:moveTo>
                  <a:lnTo>
                    <a:pt x="0" y="1076"/>
                  </a:lnTo>
                  <a:cubicBezTo>
                    <a:pt x="0" y="1301"/>
                    <a:pt x="178" y="1500"/>
                    <a:pt x="425" y="1500"/>
                  </a:cubicBezTo>
                  <a:cubicBezTo>
                    <a:pt x="672" y="1500"/>
                    <a:pt x="871" y="1301"/>
                    <a:pt x="871" y="1076"/>
                  </a:cubicBezTo>
                  <a:lnTo>
                    <a:pt x="8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8"/>
            <p:cNvSpPr/>
            <p:nvPr/>
          </p:nvSpPr>
          <p:spPr>
            <a:xfrm>
              <a:off x="7043675" y="1283550"/>
              <a:ext cx="326500" cy="326500"/>
            </a:xfrm>
            <a:custGeom>
              <a:avLst/>
              <a:gdLst/>
              <a:ahLst/>
              <a:cxnLst/>
              <a:rect l="l" t="t" r="r" b="b"/>
              <a:pathLst>
                <a:path w="13060" h="13060" extrusionOk="0">
                  <a:moveTo>
                    <a:pt x="6543" y="1"/>
                  </a:moveTo>
                  <a:cubicBezTo>
                    <a:pt x="6183" y="1"/>
                    <a:pt x="5893" y="291"/>
                    <a:pt x="5893" y="651"/>
                  </a:cubicBezTo>
                  <a:lnTo>
                    <a:pt x="5893" y="5872"/>
                  </a:lnTo>
                  <a:lnTo>
                    <a:pt x="651" y="5872"/>
                  </a:lnTo>
                  <a:cubicBezTo>
                    <a:pt x="291" y="5872"/>
                    <a:pt x="0" y="6162"/>
                    <a:pt x="0" y="6517"/>
                  </a:cubicBezTo>
                  <a:cubicBezTo>
                    <a:pt x="0" y="6877"/>
                    <a:pt x="291" y="7189"/>
                    <a:pt x="651" y="7189"/>
                  </a:cubicBezTo>
                  <a:lnTo>
                    <a:pt x="5893" y="7189"/>
                  </a:lnTo>
                  <a:lnTo>
                    <a:pt x="5893" y="12409"/>
                  </a:lnTo>
                  <a:cubicBezTo>
                    <a:pt x="5893" y="12769"/>
                    <a:pt x="6183" y="13060"/>
                    <a:pt x="6543" y="13060"/>
                  </a:cubicBezTo>
                  <a:cubicBezTo>
                    <a:pt x="6898" y="13060"/>
                    <a:pt x="7194" y="12769"/>
                    <a:pt x="7194" y="12409"/>
                  </a:cubicBezTo>
                  <a:lnTo>
                    <a:pt x="7194" y="7189"/>
                  </a:lnTo>
                  <a:lnTo>
                    <a:pt x="12409" y="7189"/>
                  </a:lnTo>
                  <a:cubicBezTo>
                    <a:pt x="12769" y="7189"/>
                    <a:pt x="13059" y="6877"/>
                    <a:pt x="13059" y="6517"/>
                  </a:cubicBezTo>
                  <a:cubicBezTo>
                    <a:pt x="13059" y="6162"/>
                    <a:pt x="12769" y="5872"/>
                    <a:pt x="12409" y="5872"/>
                  </a:cubicBezTo>
                  <a:lnTo>
                    <a:pt x="7194" y="5872"/>
                  </a:lnTo>
                  <a:lnTo>
                    <a:pt x="7194" y="651"/>
                  </a:lnTo>
                  <a:cubicBezTo>
                    <a:pt x="7194" y="291"/>
                    <a:pt x="6898" y="1"/>
                    <a:pt x="6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 name="Google Shape;2409;p78"/>
          <p:cNvGrpSpPr/>
          <p:nvPr/>
        </p:nvGrpSpPr>
        <p:grpSpPr>
          <a:xfrm>
            <a:off x="6964924" y="1283025"/>
            <a:ext cx="264400" cy="327025"/>
            <a:chOff x="6674600" y="1283025"/>
            <a:chExt cx="264400" cy="327025"/>
          </a:xfrm>
        </p:grpSpPr>
        <p:sp>
          <p:nvSpPr>
            <p:cNvPr id="2410" name="Google Shape;2410;p78"/>
            <p:cNvSpPr/>
            <p:nvPr/>
          </p:nvSpPr>
          <p:spPr>
            <a:xfrm>
              <a:off x="6895275" y="1534500"/>
              <a:ext cx="43725" cy="44250"/>
            </a:xfrm>
            <a:custGeom>
              <a:avLst/>
              <a:gdLst/>
              <a:ahLst/>
              <a:cxnLst/>
              <a:rect l="l" t="t" r="r" b="b"/>
              <a:pathLst>
                <a:path w="1749" h="1770" extrusionOk="0">
                  <a:moveTo>
                    <a:pt x="1324" y="0"/>
                  </a:moveTo>
                  <a:cubicBezTo>
                    <a:pt x="1076" y="0"/>
                    <a:pt x="872" y="199"/>
                    <a:pt x="872" y="446"/>
                  </a:cubicBezTo>
                  <a:lnTo>
                    <a:pt x="872" y="893"/>
                  </a:lnTo>
                  <a:lnTo>
                    <a:pt x="447" y="893"/>
                  </a:lnTo>
                  <a:cubicBezTo>
                    <a:pt x="200" y="893"/>
                    <a:pt x="1" y="1075"/>
                    <a:pt x="1" y="1317"/>
                  </a:cubicBezTo>
                  <a:cubicBezTo>
                    <a:pt x="1" y="1565"/>
                    <a:pt x="200" y="1769"/>
                    <a:pt x="447" y="1769"/>
                  </a:cubicBezTo>
                  <a:lnTo>
                    <a:pt x="1324" y="1769"/>
                  </a:lnTo>
                  <a:cubicBezTo>
                    <a:pt x="1571" y="1769"/>
                    <a:pt x="1748" y="1565"/>
                    <a:pt x="1748" y="1317"/>
                  </a:cubicBezTo>
                  <a:lnTo>
                    <a:pt x="1748" y="446"/>
                  </a:lnTo>
                  <a:cubicBezTo>
                    <a:pt x="1748" y="199"/>
                    <a:pt x="1571"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8"/>
            <p:cNvSpPr/>
            <p:nvPr/>
          </p:nvSpPr>
          <p:spPr>
            <a:xfrm>
              <a:off x="6839775" y="1556800"/>
              <a:ext cx="37650" cy="21950"/>
            </a:xfrm>
            <a:custGeom>
              <a:avLst/>
              <a:gdLst/>
              <a:ahLst/>
              <a:cxnLst/>
              <a:rect l="l" t="t" r="r" b="b"/>
              <a:pathLst>
                <a:path w="1506" h="878" extrusionOk="0">
                  <a:moveTo>
                    <a:pt x="1" y="1"/>
                  </a:moveTo>
                  <a:lnTo>
                    <a:pt x="1" y="877"/>
                  </a:lnTo>
                  <a:lnTo>
                    <a:pt x="1076" y="877"/>
                  </a:lnTo>
                  <a:cubicBezTo>
                    <a:pt x="1302" y="877"/>
                    <a:pt x="1506" y="673"/>
                    <a:pt x="1506" y="425"/>
                  </a:cubicBezTo>
                  <a:cubicBezTo>
                    <a:pt x="1506" y="183"/>
                    <a:pt x="1302"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8"/>
            <p:cNvSpPr/>
            <p:nvPr/>
          </p:nvSpPr>
          <p:spPr>
            <a:xfrm>
              <a:off x="6839775" y="1314325"/>
              <a:ext cx="37650" cy="21950"/>
            </a:xfrm>
            <a:custGeom>
              <a:avLst/>
              <a:gdLst/>
              <a:ahLst/>
              <a:cxnLst/>
              <a:rect l="l" t="t" r="r" b="b"/>
              <a:pathLst>
                <a:path w="1506" h="878" extrusionOk="0">
                  <a:moveTo>
                    <a:pt x="1" y="1"/>
                  </a:moveTo>
                  <a:lnTo>
                    <a:pt x="1" y="877"/>
                  </a:lnTo>
                  <a:lnTo>
                    <a:pt x="1076" y="877"/>
                  </a:lnTo>
                  <a:cubicBezTo>
                    <a:pt x="1323" y="877"/>
                    <a:pt x="1506" y="673"/>
                    <a:pt x="1506" y="426"/>
                  </a:cubicBezTo>
                  <a:cubicBezTo>
                    <a:pt x="1506" y="205"/>
                    <a:pt x="1323" y="1"/>
                    <a:pt x="1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8"/>
            <p:cNvSpPr/>
            <p:nvPr/>
          </p:nvSpPr>
          <p:spPr>
            <a:xfrm>
              <a:off x="6895275" y="1314325"/>
              <a:ext cx="43725" cy="43725"/>
            </a:xfrm>
            <a:custGeom>
              <a:avLst/>
              <a:gdLst/>
              <a:ahLst/>
              <a:cxnLst/>
              <a:rect l="l" t="t" r="r" b="b"/>
              <a:pathLst>
                <a:path w="1749" h="1749" extrusionOk="0">
                  <a:moveTo>
                    <a:pt x="447" y="1"/>
                  </a:moveTo>
                  <a:cubicBezTo>
                    <a:pt x="200" y="1"/>
                    <a:pt x="1" y="205"/>
                    <a:pt x="1" y="426"/>
                  </a:cubicBezTo>
                  <a:cubicBezTo>
                    <a:pt x="1" y="673"/>
                    <a:pt x="200" y="877"/>
                    <a:pt x="447" y="877"/>
                  </a:cubicBezTo>
                  <a:lnTo>
                    <a:pt x="872" y="877"/>
                  </a:lnTo>
                  <a:lnTo>
                    <a:pt x="872" y="1323"/>
                  </a:lnTo>
                  <a:cubicBezTo>
                    <a:pt x="872" y="1549"/>
                    <a:pt x="1076" y="1748"/>
                    <a:pt x="1324" y="1748"/>
                  </a:cubicBezTo>
                  <a:cubicBezTo>
                    <a:pt x="1571" y="1748"/>
                    <a:pt x="1748" y="1549"/>
                    <a:pt x="1748" y="1323"/>
                  </a:cubicBezTo>
                  <a:lnTo>
                    <a:pt x="1748" y="426"/>
                  </a:lnTo>
                  <a:cubicBezTo>
                    <a:pt x="1748" y="205"/>
                    <a:pt x="1571" y="1"/>
                    <a:pt x="1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8"/>
            <p:cNvSpPr/>
            <p:nvPr/>
          </p:nvSpPr>
          <p:spPr>
            <a:xfrm>
              <a:off x="6917050" y="1375900"/>
              <a:ext cx="21950" cy="61700"/>
            </a:xfrm>
            <a:custGeom>
              <a:avLst/>
              <a:gdLst/>
              <a:ahLst/>
              <a:cxnLst/>
              <a:rect l="l" t="t" r="r" b="b"/>
              <a:pathLst>
                <a:path w="878" h="2468" extrusionOk="0">
                  <a:moveTo>
                    <a:pt x="453" y="0"/>
                  </a:moveTo>
                  <a:cubicBezTo>
                    <a:pt x="205" y="0"/>
                    <a:pt x="1" y="205"/>
                    <a:pt x="1" y="430"/>
                  </a:cubicBezTo>
                  <a:lnTo>
                    <a:pt x="1" y="2016"/>
                  </a:lnTo>
                  <a:cubicBezTo>
                    <a:pt x="1" y="2264"/>
                    <a:pt x="205" y="2468"/>
                    <a:pt x="453" y="2468"/>
                  </a:cubicBezTo>
                  <a:cubicBezTo>
                    <a:pt x="700" y="2468"/>
                    <a:pt x="877" y="2264"/>
                    <a:pt x="877" y="2016"/>
                  </a:cubicBezTo>
                  <a:lnTo>
                    <a:pt x="877" y="430"/>
                  </a:lnTo>
                  <a:cubicBezTo>
                    <a:pt x="877" y="205"/>
                    <a:pt x="70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8"/>
            <p:cNvSpPr/>
            <p:nvPr/>
          </p:nvSpPr>
          <p:spPr>
            <a:xfrm>
              <a:off x="6917050" y="1455450"/>
              <a:ext cx="21950" cy="61600"/>
            </a:xfrm>
            <a:custGeom>
              <a:avLst/>
              <a:gdLst/>
              <a:ahLst/>
              <a:cxnLst/>
              <a:rect l="l" t="t" r="r" b="b"/>
              <a:pathLst>
                <a:path w="878" h="2464" extrusionOk="0">
                  <a:moveTo>
                    <a:pt x="453" y="1"/>
                  </a:moveTo>
                  <a:cubicBezTo>
                    <a:pt x="205" y="1"/>
                    <a:pt x="1" y="178"/>
                    <a:pt x="1" y="426"/>
                  </a:cubicBezTo>
                  <a:lnTo>
                    <a:pt x="1" y="2017"/>
                  </a:lnTo>
                  <a:cubicBezTo>
                    <a:pt x="1" y="2264"/>
                    <a:pt x="205" y="2463"/>
                    <a:pt x="453" y="2463"/>
                  </a:cubicBezTo>
                  <a:cubicBezTo>
                    <a:pt x="700" y="2463"/>
                    <a:pt x="877" y="2264"/>
                    <a:pt x="877" y="2017"/>
                  </a:cubicBezTo>
                  <a:lnTo>
                    <a:pt x="877" y="426"/>
                  </a:lnTo>
                  <a:cubicBezTo>
                    <a:pt x="877" y="178"/>
                    <a:pt x="700"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8"/>
            <p:cNvSpPr/>
            <p:nvPr/>
          </p:nvSpPr>
          <p:spPr>
            <a:xfrm>
              <a:off x="6674600" y="1314325"/>
              <a:ext cx="99750" cy="264425"/>
            </a:xfrm>
            <a:custGeom>
              <a:avLst/>
              <a:gdLst/>
              <a:ahLst/>
              <a:cxnLst/>
              <a:rect l="l" t="t" r="r" b="b"/>
              <a:pathLst>
                <a:path w="3990" h="10577" extrusionOk="0">
                  <a:moveTo>
                    <a:pt x="452" y="1"/>
                  </a:moveTo>
                  <a:cubicBezTo>
                    <a:pt x="204" y="1"/>
                    <a:pt x="0" y="205"/>
                    <a:pt x="0" y="426"/>
                  </a:cubicBezTo>
                  <a:lnTo>
                    <a:pt x="0" y="10124"/>
                  </a:lnTo>
                  <a:cubicBezTo>
                    <a:pt x="0" y="10372"/>
                    <a:pt x="204" y="10576"/>
                    <a:pt x="452" y="10576"/>
                  </a:cubicBezTo>
                  <a:lnTo>
                    <a:pt x="3989" y="10576"/>
                  </a:lnTo>
                  <a:lnTo>
                    <a:pt x="3989" y="9700"/>
                  </a:lnTo>
                  <a:lnTo>
                    <a:pt x="876" y="9700"/>
                  </a:lnTo>
                  <a:lnTo>
                    <a:pt x="876" y="877"/>
                  </a:lnTo>
                  <a:lnTo>
                    <a:pt x="3989" y="877"/>
                  </a:lnTo>
                  <a:lnTo>
                    <a:pt x="39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8"/>
            <p:cNvSpPr/>
            <p:nvPr/>
          </p:nvSpPr>
          <p:spPr>
            <a:xfrm>
              <a:off x="6790575" y="1283025"/>
              <a:ext cx="33100" cy="327025"/>
            </a:xfrm>
            <a:custGeom>
              <a:avLst/>
              <a:gdLst/>
              <a:ahLst/>
              <a:cxnLst/>
              <a:rect l="l" t="t" r="r" b="b"/>
              <a:pathLst>
                <a:path w="1324" h="13081" extrusionOk="0">
                  <a:moveTo>
                    <a:pt x="651" y="0"/>
                  </a:moveTo>
                  <a:cubicBezTo>
                    <a:pt x="291" y="0"/>
                    <a:pt x="1" y="291"/>
                    <a:pt x="1" y="672"/>
                  </a:cubicBezTo>
                  <a:lnTo>
                    <a:pt x="1" y="12430"/>
                  </a:lnTo>
                  <a:cubicBezTo>
                    <a:pt x="1" y="12790"/>
                    <a:pt x="291" y="13081"/>
                    <a:pt x="651" y="13081"/>
                  </a:cubicBezTo>
                  <a:cubicBezTo>
                    <a:pt x="1028" y="13081"/>
                    <a:pt x="1323" y="12790"/>
                    <a:pt x="1323" y="12430"/>
                  </a:cubicBezTo>
                  <a:lnTo>
                    <a:pt x="1323" y="672"/>
                  </a:lnTo>
                  <a:cubicBezTo>
                    <a:pt x="1323" y="291"/>
                    <a:pt x="1028"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8" name="Google Shape;2418;p78"/>
          <p:cNvGrpSpPr/>
          <p:nvPr/>
        </p:nvGrpSpPr>
        <p:grpSpPr>
          <a:xfrm>
            <a:off x="6515740" y="1360850"/>
            <a:ext cx="334825" cy="249200"/>
            <a:chOff x="6239525" y="1360850"/>
            <a:chExt cx="334825" cy="249200"/>
          </a:xfrm>
        </p:grpSpPr>
        <p:sp>
          <p:nvSpPr>
            <p:cNvPr id="2419" name="Google Shape;2419;p78"/>
            <p:cNvSpPr/>
            <p:nvPr/>
          </p:nvSpPr>
          <p:spPr>
            <a:xfrm>
              <a:off x="6266400" y="1360850"/>
              <a:ext cx="281075" cy="207275"/>
            </a:xfrm>
            <a:custGeom>
              <a:avLst/>
              <a:gdLst/>
              <a:ahLst/>
              <a:cxnLst/>
              <a:rect l="l" t="t" r="r" b="b"/>
              <a:pathLst>
                <a:path w="11243" h="8291" extrusionOk="0">
                  <a:moveTo>
                    <a:pt x="10258" y="919"/>
                  </a:moveTo>
                  <a:cubicBezTo>
                    <a:pt x="10301" y="919"/>
                    <a:pt x="10328" y="962"/>
                    <a:pt x="10328" y="1005"/>
                  </a:cubicBezTo>
                  <a:lnTo>
                    <a:pt x="10328" y="7280"/>
                  </a:lnTo>
                  <a:cubicBezTo>
                    <a:pt x="10328" y="7323"/>
                    <a:pt x="10301" y="7371"/>
                    <a:pt x="10258" y="7371"/>
                  </a:cubicBezTo>
                  <a:lnTo>
                    <a:pt x="1006" y="7371"/>
                  </a:lnTo>
                  <a:cubicBezTo>
                    <a:pt x="963" y="7371"/>
                    <a:pt x="920" y="7323"/>
                    <a:pt x="920" y="7280"/>
                  </a:cubicBezTo>
                  <a:lnTo>
                    <a:pt x="920" y="1005"/>
                  </a:lnTo>
                  <a:cubicBezTo>
                    <a:pt x="920" y="962"/>
                    <a:pt x="963" y="919"/>
                    <a:pt x="1006" y="919"/>
                  </a:cubicBezTo>
                  <a:close/>
                  <a:moveTo>
                    <a:pt x="1006" y="0"/>
                  </a:moveTo>
                  <a:cubicBezTo>
                    <a:pt x="447" y="0"/>
                    <a:pt x="0" y="446"/>
                    <a:pt x="0" y="1005"/>
                  </a:cubicBezTo>
                  <a:lnTo>
                    <a:pt x="0" y="7280"/>
                  </a:lnTo>
                  <a:cubicBezTo>
                    <a:pt x="0" y="7839"/>
                    <a:pt x="447" y="8290"/>
                    <a:pt x="1006" y="8290"/>
                  </a:cubicBezTo>
                  <a:lnTo>
                    <a:pt x="10258" y="8290"/>
                  </a:lnTo>
                  <a:cubicBezTo>
                    <a:pt x="10796" y="8290"/>
                    <a:pt x="11242" y="7839"/>
                    <a:pt x="11242" y="7280"/>
                  </a:cubicBezTo>
                  <a:lnTo>
                    <a:pt x="11242" y="1005"/>
                  </a:lnTo>
                  <a:cubicBezTo>
                    <a:pt x="11242" y="446"/>
                    <a:pt x="10796" y="0"/>
                    <a:pt x="10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8"/>
            <p:cNvSpPr/>
            <p:nvPr/>
          </p:nvSpPr>
          <p:spPr>
            <a:xfrm>
              <a:off x="6239525" y="1577500"/>
              <a:ext cx="334825" cy="32550"/>
            </a:xfrm>
            <a:custGeom>
              <a:avLst/>
              <a:gdLst/>
              <a:ahLst/>
              <a:cxnLst/>
              <a:rect l="l" t="t" r="r" b="b"/>
              <a:pathLst>
                <a:path w="13393" h="1302" extrusionOk="0">
                  <a:moveTo>
                    <a:pt x="355" y="1"/>
                  </a:moveTo>
                  <a:cubicBezTo>
                    <a:pt x="156" y="1"/>
                    <a:pt x="0" y="162"/>
                    <a:pt x="0" y="361"/>
                  </a:cubicBezTo>
                  <a:cubicBezTo>
                    <a:pt x="0" y="877"/>
                    <a:pt x="425" y="1302"/>
                    <a:pt x="941" y="1302"/>
                  </a:cubicBezTo>
                  <a:lnTo>
                    <a:pt x="12452" y="1302"/>
                  </a:lnTo>
                  <a:cubicBezTo>
                    <a:pt x="12968" y="1302"/>
                    <a:pt x="13392" y="877"/>
                    <a:pt x="13392" y="361"/>
                  </a:cubicBezTo>
                  <a:cubicBezTo>
                    <a:pt x="13392" y="162"/>
                    <a:pt x="13236" y="1"/>
                    <a:pt x="130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8"/>
            <p:cNvSpPr/>
            <p:nvPr/>
          </p:nvSpPr>
          <p:spPr>
            <a:xfrm>
              <a:off x="6388425" y="1438650"/>
              <a:ext cx="37000" cy="88475"/>
            </a:xfrm>
            <a:custGeom>
              <a:avLst/>
              <a:gdLst/>
              <a:ahLst/>
              <a:cxnLst/>
              <a:rect l="l" t="t" r="r" b="b"/>
              <a:pathLst>
                <a:path w="1480" h="3539" extrusionOk="0">
                  <a:moveTo>
                    <a:pt x="291" y="1"/>
                  </a:moveTo>
                  <a:cubicBezTo>
                    <a:pt x="135" y="1"/>
                    <a:pt x="1" y="135"/>
                    <a:pt x="1" y="270"/>
                  </a:cubicBezTo>
                  <a:lnTo>
                    <a:pt x="1" y="3270"/>
                  </a:lnTo>
                  <a:cubicBezTo>
                    <a:pt x="1" y="3431"/>
                    <a:pt x="135" y="3539"/>
                    <a:pt x="291" y="3539"/>
                  </a:cubicBezTo>
                  <a:lnTo>
                    <a:pt x="1211" y="3539"/>
                  </a:lnTo>
                  <a:cubicBezTo>
                    <a:pt x="1367" y="3539"/>
                    <a:pt x="1479" y="3431"/>
                    <a:pt x="1479" y="3270"/>
                  </a:cubicBezTo>
                  <a:lnTo>
                    <a:pt x="1479" y="270"/>
                  </a:lnTo>
                  <a:cubicBezTo>
                    <a:pt x="1479" y="135"/>
                    <a:pt x="1367" y="1"/>
                    <a:pt x="1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8"/>
            <p:cNvSpPr/>
            <p:nvPr/>
          </p:nvSpPr>
          <p:spPr>
            <a:xfrm>
              <a:off x="6331325" y="1460575"/>
              <a:ext cx="36450" cy="66550"/>
            </a:xfrm>
            <a:custGeom>
              <a:avLst/>
              <a:gdLst/>
              <a:ahLst/>
              <a:cxnLst/>
              <a:rect l="l" t="t" r="r" b="b"/>
              <a:pathLst>
                <a:path w="1458" h="2662" extrusionOk="0">
                  <a:moveTo>
                    <a:pt x="269" y="0"/>
                  </a:moveTo>
                  <a:cubicBezTo>
                    <a:pt x="113" y="0"/>
                    <a:pt x="0" y="108"/>
                    <a:pt x="0" y="269"/>
                  </a:cubicBezTo>
                  <a:lnTo>
                    <a:pt x="0" y="2393"/>
                  </a:lnTo>
                  <a:cubicBezTo>
                    <a:pt x="0" y="2554"/>
                    <a:pt x="113" y="2662"/>
                    <a:pt x="269" y="2662"/>
                  </a:cubicBezTo>
                  <a:lnTo>
                    <a:pt x="1188" y="2662"/>
                  </a:lnTo>
                  <a:cubicBezTo>
                    <a:pt x="1344" y="2662"/>
                    <a:pt x="1457" y="2554"/>
                    <a:pt x="1457" y="2393"/>
                  </a:cubicBezTo>
                  <a:lnTo>
                    <a:pt x="1457" y="269"/>
                  </a:lnTo>
                  <a:cubicBezTo>
                    <a:pt x="1457" y="108"/>
                    <a:pt x="1344" y="0"/>
                    <a:pt x="1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8"/>
            <p:cNvSpPr/>
            <p:nvPr/>
          </p:nvSpPr>
          <p:spPr>
            <a:xfrm>
              <a:off x="6446100" y="1408950"/>
              <a:ext cx="36975" cy="118175"/>
            </a:xfrm>
            <a:custGeom>
              <a:avLst/>
              <a:gdLst/>
              <a:ahLst/>
              <a:cxnLst/>
              <a:rect l="l" t="t" r="r" b="b"/>
              <a:pathLst>
                <a:path w="1479" h="4727" extrusionOk="0">
                  <a:moveTo>
                    <a:pt x="291" y="1"/>
                  </a:moveTo>
                  <a:cubicBezTo>
                    <a:pt x="135" y="1"/>
                    <a:pt x="0" y="135"/>
                    <a:pt x="0" y="291"/>
                  </a:cubicBezTo>
                  <a:lnTo>
                    <a:pt x="0" y="4458"/>
                  </a:lnTo>
                  <a:cubicBezTo>
                    <a:pt x="0" y="4619"/>
                    <a:pt x="135" y="4727"/>
                    <a:pt x="291" y="4727"/>
                  </a:cubicBezTo>
                  <a:lnTo>
                    <a:pt x="1210" y="4727"/>
                  </a:lnTo>
                  <a:cubicBezTo>
                    <a:pt x="1344" y="4727"/>
                    <a:pt x="1479" y="4619"/>
                    <a:pt x="1479" y="4458"/>
                  </a:cubicBezTo>
                  <a:lnTo>
                    <a:pt x="1479" y="291"/>
                  </a:lnTo>
                  <a:cubicBezTo>
                    <a:pt x="1479" y="135"/>
                    <a:pt x="1344"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4" name="Google Shape;2424;p78"/>
          <p:cNvGrpSpPr/>
          <p:nvPr/>
        </p:nvGrpSpPr>
        <p:grpSpPr>
          <a:xfrm>
            <a:off x="6072581" y="1300900"/>
            <a:ext cx="328800" cy="309150"/>
            <a:chOff x="5843000" y="1300900"/>
            <a:chExt cx="328800" cy="309150"/>
          </a:xfrm>
        </p:grpSpPr>
        <p:sp>
          <p:nvSpPr>
            <p:cNvPr id="2425" name="Google Shape;2425;p78"/>
            <p:cNvSpPr/>
            <p:nvPr/>
          </p:nvSpPr>
          <p:spPr>
            <a:xfrm>
              <a:off x="5843000" y="1300900"/>
              <a:ext cx="328800" cy="309150"/>
            </a:xfrm>
            <a:custGeom>
              <a:avLst/>
              <a:gdLst/>
              <a:ahLst/>
              <a:cxnLst/>
              <a:rect l="l" t="t" r="r" b="b"/>
              <a:pathLst>
                <a:path w="13152" h="12366" extrusionOk="0">
                  <a:moveTo>
                    <a:pt x="12076" y="877"/>
                  </a:moveTo>
                  <a:cubicBezTo>
                    <a:pt x="12184" y="877"/>
                    <a:pt x="12275" y="963"/>
                    <a:pt x="12275" y="1076"/>
                  </a:cubicBezTo>
                  <a:lnTo>
                    <a:pt x="12275" y="7909"/>
                  </a:lnTo>
                  <a:lnTo>
                    <a:pt x="893" y="7909"/>
                  </a:lnTo>
                  <a:lnTo>
                    <a:pt x="893" y="1076"/>
                  </a:lnTo>
                  <a:cubicBezTo>
                    <a:pt x="893" y="963"/>
                    <a:pt x="985" y="877"/>
                    <a:pt x="1076" y="877"/>
                  </a:cubicBezTo>
                  <a:close/>
                  <a:moveTo>
                    <a:pt x="10506" y="8355"/>
                  </a:moveTo>
                  <a:cubicBezTo>
                    <a:pt x="10684" y="8355"/>
                    <a:pt x="10818" y="8489"/>
                    <a:pt x="10818" y="8645"/>
                  </a:cubicBezTo>
                  <a:cubicBezTo>
                    <a:pt x="10818" y="8807"/>
                    <a:pt x="10684" y="8941"/>
                    <a:pt x="10506" y="8941"/>
                  </a:cubicBezTo>
                  <a:cubicBezTo>
                    <a:pt x="10350" y="8941"/>
                    <a:pt x="10216" y="8807"/>
                    <a:pt x="10216" y="8645"/>
                  </a:cubicBezTo>
                  <a:cubicBezTo>
                    <a:pt x="10216" y="8489"/>
                    <a:pt x="10350" y="8355"/>
                    <a:pt x="10506" y="8355"/>
                  </a:cubicBezTo>
                  <a:close/>
                  <a:moveTo>
                    <a:pt x="11829" y="8269"/>
                  </a:moveTo>
                  <a:cubicBezTo>
                    <a:pt x="12028" y="8269"/>
                    <a:pt x="12211" y="8446"/>
                    <a:pt x="12211" y="8645"/>
                  </a:cubicBezTo>
                  <a:cubicBezTo>
                    <a:pt x="12211" y="8850"/>
                    <a:pt x="12028" y="9006"/>
                    <a:pt x="11829" y="9006"/>
                  </a:cubicBezTo>
                  <a:cubicBezTo>
                    <a:pt x="11625" y="9006"/>
                    <a:pt x="11469" y="8850"/>
                    <a:pt x="11469" y="8645"/>
                  </a:cubicBezTo>
                  <a:cubicBezTo>
                    <a:pt x="11469" y="8446"/>
                    <a:pt x="11625" y="8269"/>
                    <a:pt x="11829" y="8269"/>
                  </a:cubicBezTo>
                  <a:close/>
                  <a:moveTo>
                    <a:pt x="1076" y="0"/>
                  </a:moveTo>
                  <a:cubicBezTo>
                    <a:pt x="490" y="0"/>
                    <a:pt x="1" y="473"/>
                    <a:pt x="1" y="1076"/>
                  </a:cubicBezTo>
                  <a:lnTo>
                    <a:pt x="1" y="8538"/>
                  </a:lnTo>
                  <a:cubicBezTo>
                    <a:pt x="1" y="9118"/>
                    <a:pt x="490" y="9613"/>
                    <a:pt x="1076" y="9613"/>
                  </a:cubicBezTo>
                  <a:lnTo>
                    <a:pt x="4770" y="9613"/>
                  </a:lnTo>
                  <a:lnTo>
                    <a:pt x="4770" y="11043"/>
                  </a:lnTo>
                  <a:lnTo>
                    <a:pt x="4189" y="11043"/>
                  </a:lnTo>
                  <a:cubicBezTo>
                    <a:pt x="3829" y="11043"/>
                    <a:pt x="3517" y="11333"/>
                    <a:pt x="3517" y="11694"/>
                  </a:cubicBezTo>
                  <a:cubicBezTo>
                    <a:pt x="3517" y="12075"/>
                    <a:pt x="3829" y="12366"/>
                    <a:pt x="4189" y="12366"/>
                  </a:cubicBezTo>
                  <a:lnTo>
                    <a:pt x="8985" y="12366"/>
                  </a:lnTo>
                  <a:cubicBezTo>
                    <a:pt x="9340" y="12366"/>
                    <a:pt x="9630" y="12075"/>
                    <a:pt x="9630" y="11694"/>
                  </a:cubicBezTo>
                  <a:cubicBezTo>
                    <a:pt x="9630" y="11333"/>
                    <a:pt x="9340" y="11043"/>
                    <a:pt x="8985" y="11043"/>
                  </a:cubicBezTo>
                  <a:lnTo>
                    <a:pt x="8399" y="11043"/>
                  </a:lnTo>
                  <a:lnTo>
                    <a:pt x="8399" y="9613"/>
                  </a:lnTo>
                  <a:lnTo>
                    <a:pt x="12076" y="9613"/>
                  </a:lnTo>
                  <a:cubicBezTo>
                    <a:pt x="12678" y="9613"/>
                    <a:pt x="13151" y="9118"/>
                    <a:pt x="13151" y="8538"/>
                  </a:cubicBezTo>
                  <a:lnTo>
                    <a:pt x="13151" y="1076"/>
                  </a:lnTo>
                  <a:cubicBezTo>
                    <a:pt x="13151" y="473"/>
                    <a:pt x="12678" y="0"/>
                    <a:pt x="12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8"/>
            <p:cNvSpPr/>
            <p:nvPr/>
          </p:nvSpPr>
          <p:spPr>
            <a:xfrm>
              <a:off x="5962225" y="1394450"/>
              <a:ext cx="35375" cy="84550"/>
            </a:xfrm>
            <a:custGeom>
              <a:avLst/>
              <a:gdLst/>
              <a:ahLst/>
              <a:cxnLst/>
              <a:rect l="l" t="t" r="r" b="b"/>
              <a:pathLst>
                <a:path w="1415" h="3382" extrusionOk="0">
                  <a:moveTo>
                    <a:pt x="270" y="0"/>
                  </a:moveTo>
                  <a:cubicBezTo>
                    <a:pt x="135" y="0"/>
                    <a:pt x="1" y="113"/>
                    <a:pt x="1" y="247"/>
                  </a:cubicBezTo>
                  <a:lnTo>
                    <a:pt x="1" y="3113"/>
                  </a:lnTo>
                  <a:cubicBezTo>
                    <a:pt x="1" y="3269"/>
                    <a:pt x="135" y="3382"/>
                    <a:pt x="270" y="3382"/>
                  </a:cubicBezTo>
                  <a:lnTo>
                    <a:pt x="1146" y="3382"/>
                  </a:lnTo>
                  <a:cubicBezTo>
                    <a:pt x="1302" y="3382"/>
                    <a:pt x="1415" y="3269"/>
                    <a:pt x="1415" y="3113"/>
                  </a:cubicBezTo>
                  <a:lnTo>
                    <a:pt x="1415" y="247"/>
                  </a:lnTo>
                  <a:cubicBezTo>
                    <a:pt x="1415" y="113"/>
                    <a:pt x="1302" y="0"/>
                    <a:pt x="1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8"/>
            <p:cNvSpPr/>
            <p:nvPr/>
          </p:nvSpPr>
          <p:spPr>
            <a:xfrm>
              <a:off x="5907400" y="1414600"/>
              <a:ext cx="35225" cy="64400"/>
            </a:xfrm>
            <a:custGeom>
              <a:avLst/>
              <a:gdLst/>
              <a:ahLst/>
              <a:cxnLst/>
              <a:rect l="l" t="t" r="r" b="b"/>
              <a:pathLst>
                <a:path w="1409" h="2576" extrusionOk="0">
                  <a:moveTo>
                    <a:pt x="269" y="1"/>
                  </a:moveTo>
                  <a:cubicBezTo>
                    <a:pt x="113" y="1"/>
                    <a:pt x="0" y="135"/>
                    <a:pt x="0" y="269"/>
                  </a:cubicBezTo>
                  <a:lnTo>
                    <a:pt x="0" y="2307"/>
                  </a:lnTo>
                  <a:cubicBezTo>
                    <a:pt x="0" y="2463"/>
                    <a:pt x="113" y="2576"/>
                    <a:pt x="269" y="2576"/>
                  </a:cubicBezTo>
                  <a:lnTo>
                    <a:pt x="1140" y="2576"/>
                  </a:lnTo>
                  <a:cubicBezTo>
                    <a:pt x="1301" y="2576"/>
                    <a:pt x="1409" y="2463"/>
                    <a:pt x="1409" y="2307"/>
                  </a:cubicBezTo>
                  <a:lnTo>
                    <a:pt x="1409" y="269"/>
                  </a:lnTo>
                  <a:cubicBezTo>
                    <a:pt x="1409" y="135"/>
                    <a:pt x="1301" y="1"/>
                    <a:pt x="1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8"/>
            <p:cNvSpPr/>
            <p:nvPr/>
          </p:nvSpPr>
          <p:spPr>
            <a:xfrm>
              <a:off x="6017750" y="1365825"/>
              <a:ext cx="34700" cy="113175"/>
            </a:xfrm>
            <a:custGeom>
              <a:avLst/>
              <a:gdLst/>
              <a:ahLst/>
              <a:cxnLst/>
              <a:rect l="l" t="t" r="r" b="b"/>
              <a:pathLst>
                <a:path w="1388" h="4527" extrusionOk="0">
                  <a:moveTo>
                    <a:pt x="963" y="452"/>
                  </a:moveTo>
                  <a:lnTo>
                    <a:pt x="963" y="2086"/>
                  </a:lnTo>
                  <a:lnTo>
                    <a:pt x="425" y="2086"/>
                  </a:lnTo>
                  <a:lnTo>
                    <a:pt x="425" y="452"/>
                  </a:lnTo>
                  <a:close/>
                  <a:moveTo>
                    <a:pt x="247" y="0"/>
                  </a:moveTo>
                  <a:cubicBezTo>
                    <a:pt x="113" y="0"/>
                    <a:pt x="0" y="113"/>
                    <a:pt x="0" y="269"/>
                  </a:cubicBezTo>
                  <a:lnTo>
                    <a:pt x="0" y="4258"/>
                  </a:lnTo>
                  <a:cubicBezTo>
                    <a:pt x="0" y="4414"/>
                    <a:pt x="113" y="4527"/>
                    <a:pt x="247" y="4527"/>
                  </a:cubicBezTo>
                  <a:lnTo>
                    <a:pt x="1140" y="4527"/>
                  </a:lnTo>
                  <a:cubicBezTo>
                    <a:pt x="1274" y="4527"/>
                    <a:pt x="1387" y="4414"/>
                    <a:pt x="1387" y="4258"/>
                  </a:cubicBezTo>
                  <a:lnTo>
                    <a:pt x="1387" y="269"/>
                  </a:lnTo>
                  <a:cubicBezTo>
                    <a:pt x="1387" y="113"/>
                    <a:pt x="1274" y="0"/>
                    <a:pt x="1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8"/>
            <p:cNvSpPr/>
            <p:nvPr/>
          </p:nvSpPr>
          <p:spPr>
            <a:xfrm>
              <a:off x="6072575" y="1344050"/>
              <a:ext cx="35375" cy="134950"/>
            </a:xfrm>
            <a:custGeom>
              <a:avLst/>
              <a:gdLst/>
              <a:ahLst/>
              <a:cxnLst/>
              <a:rect l="l" t="t" r="r" b="b"/>
              <a:pathLst>
                <a:path w="1415" h="5398" extrusionOk="0">
                  <a:moveTo>
                    <a:pt x="963" y="446"/>
                  </a:moveTo>
                  <a:lnTo>
                    <a:pt x="963" y="1903"/>
                  </a:lnTo>
                  <a:lnTo>
                    <a:pt x="447" y="1903"/>
                  </a:lnTo>
                  <a:lnTo>
                    <a:pt x="447" y="446"/>
                  </a:lnTo>
                  <a:close/>
                  <a:moveTo>
                    <a:pt x="269" y="0"/>
                  </a:moveTo>
                  <a:cubicBezTo>
                    <a:pt x="114" y="0"/>
                    <a:pt x="1" y="113"/>
                    <a:pt x="1" y="269"/>
                  </a:cubicBezTo>
                  <a:lnTo>
                    <a:pt x="1" y="5129"/>
                  </a:lnTo>
                  <a:cubicBezTo>
                    <a:pt x="1" y="5285"/>
                    <a:pt x="114" y="5398"/>
                    <a:pt x="269" y="5398"/>
                  </a:cubicBezTo>
                  <a:lnTo>
                    <a:pt x="1146" y="5398"/>
                  </a:lnTo>
                  <a:cubicBezTo>
                    <a:pt x="1280" y="5398"/>
                    <a:pt x="1415" y="5285"/>
                    <a:pt x="1415" y="5129"/>
                  </a:cubicBezTo>
                  <a:lnTo>
                    <a:pt x="1415" y="269"/>
                  </a:lnTo>
                  <a:cubicBezTo>
                    <a:pt x="1415" y="113"/>
                    <a:pt x="1280" y="0"/>
                    <a:pt x="1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 name="Google Shape;2430;p78"/>
          <p:cNvGrpSpPr/>
          <p:nvPr/>
        </p:nvGrpSpPr>
        <p:grpSpPr>
          <a:xfrm>
            <a:off x="5627172" y="1279650"/>
            <a:ext cx="331050" cy="330400"/>
            <a:chOff x="5441950" y="1279650"/>
            <a:chExt cx="331050" cy="330400"/>
          </a:xfrm>
        </p:grpSpPr>
        <p:sp>
          <p:nvSpPr>
            <p:cNvPr id="2431" name="Google Shape;2431;p78"/>
            <p:cNvSpPr/>
            <p:nvPr/>
          </p:nvSpPr>
          <p:spPr>
            <a:xfrm>
              <a:off x="5498000" y="1279650"/>
              <a:ext cx="275000" cy="274350"/>
            </a:xfrm>
            <a:custGeom>
              <a:avLst/>
              <a:gdLst/>
              <a:ahLst/>
              <a:cxnLst/>
              <a:rect l="l" t="t" r="r" b="b"/>
              <a:pathLst>
                <a:path w="11000" h="10974" extrusionOk="0">
                  <a:moveTo>
                    <a:pt x="6629" y="447"/>
                  </a:moveTo>
                  <a:cubicBezTo>
                    <a:pt x="6790" y="447"/>
                    <a:pt x="6925" y="517"/>
                    <a:pt x="7011" y="624"/>
                  </a:cubicBezTo>
                  <a:cubicBezTo>
                    <a:pt x="7081" y="716"/>
                    <a:pt x="7145" y="829"/>
                    <a:pt x="7145" y="963"/>
                  </a:cubicBezTo>
                  <a:cubicBezTo>
                    <a:pt x="7145" y="1232"/>
                    <a:pt x="6925" y="1458"/>
                    <a:pt x="6629" y="1458"/>
                  </a:cubicBezTo>
                  <a:cubicBezTo>
                    <a:pt x="6360" y="1458"/>
                    <a:pt x="6140" y="1232"/>
                    <a:pt x="6140" y="963"/>
                  </a:cubicBezTo>
                  <a:cubicBezTo>
                    <a:pt x="6140" y="829"/>
                    <a:pt x="6183" y="716"/>
                    <a:pt x="6253" y="624"/>
                  </a:cubicBezTo>
                  <a:cubicBezTo>
                    <a:pt x="6339" y="517"/>
                    <a:pt x="6473" y="447"/>
                    <a:pt x="6629" y="447"/>
                  </a:cubicBezTo>
                  <a:close/>
                  <a:moveTo>
                    <a:pt x="8000" y="447"/>
                  </a:moveTo>
                  <a:cubicBezTo>
                    <a:pt x="8156" y="447"/>
                    <a:pt x="8290" y="517"/>
                    <a:pt x="8376" y="624"/>
                  </a:cubicBezTo>
                  <a:cubicBezTo>
                    <a:pt x="8446" y="716"/>
                    <a:pt x="8489" y="829"/>
                    <a:pt x="8489" y="963"/>
                  </a:cubicBezTo>
                  <a:cubicBezTo>
                    <a:pt x="8489" y="1232"/>
                    <a:pt x="8269" y="1458"/>
                    <a:pt x="8000" y="1458"/>
                  </a:cubicBezTo>
                  <a:cubicBezTo>
                    <a:pt x="7704" y="1458"/>
                    <a:pt x="7484" y="1232"/>
                    <a:pt x="7484" y="963"/>
                  </a:cubicBezTo>
                  <a:cubicBezTo>
                    <a:pt x="7484" y="829"/>
                    <a:pt x="7527" y="716"/>
                    <a:pt x="7618" y="624"/>
                  </a:cubicBezTo>
                  <a:cubicBezTo>
                    <a:pt x="7704" y="517"/>
                    <a:pt x="7839" y="447"/>
                    <a:pt x="8000" y="447"/>
                  </a:cubicBezTo>
                  <a:close/>
                  <a:moveTo>
                    <a:pt x="9344" y="447"/>
                  </a:moveTo>
                  <a:cubicBezTo>
                    <a:pt x="9500" y="447"/>
                    <a:pt x="9634" y="517"/>
                    <a:pt x="9747" y="624"/>
                  </a:cubicBezTo>
                  <a:cubicBezTo>
                    <a:pt x="9812" y="716"/>
                    <a:pt x="9855" y="829"/>
                    <a:pt x="9855" y="963"/>
                  </a:cubicBezTo>
                  <a:cubicBezTo>
                    <a:pt x="9855" y="1232"/>
                    <a:pt x="9634" y="1458"/>
                    <a:pt x="9344" y="1458"/>
                  </a:cubicBezTo>
                  <a:cubicBezTo>
                    <a:pt x="9075" y="1458"/>
                    <a:pt x="8849" y="1232"/>
                    <a:pt x="8849" y="963"/>
                  </a:cubicBezTo>
                  <a:cubicBezTo>
                    <a:pt x="8849" y="829"/>
                    <a:pt x="8892" y="716"/>
                    <a:pt x="8962" y="624"/>
                  </a:cubicBezTo>
                  <a:cubicBezTo>
                    <a:pt x="9048" y="517"/>
                    <a:pt x="9183" y="447"/>
                    <a:pt x="9344" y="447"/>
                  </a:cubicBezTo>
                  <a:close/>
                  <a:moveTo>
                    <a:pt x="919" y="1"/>
                  </a:moveTo>
                  <a:cubicBezTo>
                    <a:pt x="425" y="1"/>
                    <a:pt x="0" y="404"/>
                    <a:pt x="0" y="920"/>
                  </a:cubicBezTo>
                  <a:lnTo>
                    <a:pt x="0" y="1926"/>
                  </a:lnTo>
                  <a:lnTo>
                    <a:pt x="10081" y="1926"/>
                  </a:lnTo>
                  <a:lnTo>
                    <a:pt x="10081" y="10060"/>
                  </a:lnTo>
                  <a:lnTo>
                    <a:pt x="10081" y="10081"/>
                  </a:lnTo>
                  <a:lnTo>
                    <a:pt x="6452" y="10081"/>
                  </a:lnTo>
                  <a:lnTo>
                    <a:pt x="6452" y="10974"/>
                  </a:lnTo>
                  <a:lnTo>
                    <a:pt x="10081" y="10974"/>
                  </a:lnTo>
                  <a:cubicBezTo>
                    <a:pt x="10575" y="10974"/>
                    <a:pt x="11000" y="10571"/>
                    <a:pt x="11000" y="10060"/>
                  </a:cubicBezTo>
                  <a:lnTo>
                    <a:pt x="11000" y="920"/>
                  </a:lnTo>
                  <a:cubicBezTo>
                    <a:pt x="11000" y="404"/>
                    <a:pt x="10575" y="1"/>
                    <a:pt x="10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8"/>
            <p:cNvSpPr/>
            <p:nvPr/>
          </p:nvSpPr>
          <p:spPr>
            <a:xfrm>
              <a:off x="5441950" y="1350225"/>
              <a:ext cx="194900" cy="259825"/>
            </a:xfrm>
            <a:custGeom>
              <a:avLst/>
              <a:gdLst/>
              <a:ahLst/>
              <a:cxnLst/>
              <a:rect l="l" t="t" r="r" b="b"/>
              <a:pathLst>
                <a:path w="7796" h="10393" extrusionOk="0">
                  <a:moveTo>
                    <a:pt x="6522" y="920"/>
                  </a:moveTo>
                  <a:cubicBezTo>
                    <a:pt x="6720" y="920"/>
                    <a:pt x="6882" y="1076"/>
                    <a:pt x="6882" y="1253"/>
                  </a:cubicBezTo>
                  <a:lnTo>
                    <a:pt x="6882" y="8688"/>
                  </a:lnTo>
                  <a:lnTo>
                    <a:pt x="898" y="8688"/>
                  </a:lnTo>
                  <a:lnTo>
                    <a:pt x="898" y="1253"/>
                  </a:lnTo>
                  <a:cubicBezTo>
                    <a:pt x="898" y="1076"/>
                    <a:pt x="1075" y="920"/>
                    <a:pt x="1258" y="920"/>
                  </a:cubicBezTo>
                  <a:close/>
                  <a:moveTo>
                    <a:pt x="3898" y="9070"/>
                  </a:moveTo>
                  <a:cubicBezTo>
                    <a:pt x="4167" y="9070"/>
                    <a:pt x="4393" y="9296"/>
                    <a:pt x="4393" y="9586"/>
                  </a:cubicBezTo>
                  <a:cubicBezTo>
                    <a:pt x="4393" y="9855"/>
                    <a:pt x="4167" y="10081"/>
                    <a:pt x="3898" y="10081"/>
                  </a:cubicBezTo>
                  <a:cubicBezTo>
                    <a:pt x="3608" y="10081"/>
                    <a:pt x="3387" y="9855"/>
                    <a:pt x="3387" y="9586"/>
                  </a:cubicBezTo>
                  <a:cubicBezTo>
                    <a:pt x="3387" y="9296"/>
                    <a:pt x="3608" y="9070"/>
                    <a:pt x="3898" y="9070"/>
                  </a:cubicBezTo>
                  <a:close/>
                  <a:moveTo>
                    <a:pt x="1258" y="0"/>
                  </a:moveTo>
                  <a:cubicBezTo>
                    <a:pt x="565" y="0"/>
                    <a:pt x="0" y="559"/>
                    <a:pt x="0" y="1253"/>
                  </a:cubicBezTo>
                  <a:lnTo>
                    <a:pt x="0" y="9140"/>
                  </a:lnTo>
                  <a:cubicBezTo>
                    <a:pt x="0" y="9834"/>
                    <a:pt x="565" y="10393"/>
                    <a:pt x="1258" y="10393"/>
                  </a:cubicBezTo>
                  <a:lnTo>
                    <a:pt x="6522" y="10393"/>
                  </a:lnTo>
                  <a:cubicBezTo>
                    <a:pt x="7215" y="10393"/>
                    <a:pt x="7796" y="9834"/>
                    <a:pt x="7796" y="9140"/>
                  </a:cubicBezTo>
                  <a:lnTo>
                    <a:pt x="7796" y="1253"/>
                  </a:lnTo>
                  <a:cubicBezTo>
                    <a:pt x="7796" y="559"/>
                    <a:pt x="7215" y="0"/>
                    <a:pt x="6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 name="Google Shape;2433;p78"/>
          <p:cNvGrpSpPr/>
          <p:nvPr/>
        </p:nvGrpSpPr>
        <p:grpSpPr>
          <a:xfrm>
            <a:off x="5181738" y="1324425"/>
            <a:ext cx="331075" cy="285625"/>
            <a:chOff x="5042075" y="1324425"/>
            <a:chExt cx="331075" cy="285625"/>
          </a:xfrm>
        </p:grpSpPr>
        <p:sp>
          <p:nvSpPr>
            <p:cNvPr id="2434" name="Google Shape;2434;p78"/>
            <p:cNvSpPr/>
            <p:nvPr/>
          </p:nvSpPr>
          <p:spPr>
            <a:xfrm>
              <a:off x="5042075" y="1324425"/>
              <a:ext cx="331075" cy="249200"/>
            </a:xfrm>
            <a:custGeom>
              <a:avLst/>
              <a:gdLst/>
              <a:ahLst/>
              <a:cxnLst/>
              <a:rect l="l" t="t" r="r" b="b"/>
              <a:pathLst>
                <a:path w="13243" h="9968" extrusionOk="0">
                  <a:moveTo>
                    <a:pt x="1146" y="4371"/>
                  </a:moveTo>
                  <a:cubicBezTo>
                    <a:pt x="1506" y="4371"/>
                    <a:pt x="1796" y="4640"/>
                    <a:pt x="1796" y="4995"/>
                  </a:cubicBezTo>
                  <a:cubicBezTo>
                    <a:pt x="1796" y="5333"/>
                    <a:pt x="1506" y="5624"/>
                    <a:pt x="1146" y="5624"/>
                  </a:cubicBezTo>
                  <a:cubicBezTo>
                    <a:pt x="807" y="5624"/>
                    <a:pt x="517" y="5333"/>
                    <a:pt x="517" y="4995"/>
                  </a:cubicBezTo>
                  <a:cubicBezTo>
                    <a:pt x="517" y="4640"/>
                    <a:pt x="807" y="4371"/>
                    <a:pt x="1146" y="4371"/>
                  </a:cubicBezTo>
                  <a:close/>
                  <a:moveTo>
                    <a:pt x="1683" y="0"/>
                  </a:moveTo>
                  <a:cubicBezTo>
                    <a:pt x="764" y="0"/>
                    <a:pt x="1" y="764"/>
                    <a:pt x="1" y="1683"/>
                  </a:cubicBezTo>
                  <a:lnTo>
                    <a:pt x="1" y="8290"/>
                  </a:lnTo>
                  <a:cubicBezTo>
                    <a:pt x="1" y="9231"/>
                    <a:pt x="764" y="9968"/>
                    <a:pt x="1683" y="9968"/>
                  </a:cubicBezTo>
                  <a:lnTo>
                    <a:pt x="6947" y="9968"/>
                  </a:lnTo>
                  <a:lnTo>
                    <a:pt x="6947" y="8645"/>
                  </a:lnTo>
                  <a:lnTo>
                    <a:pt x="2264" y="8645"/>
                  </a:lnTo>
                  <a:lnTo>
                    <a:pt x="2264" y="1344"/>
                  </a:lnTo>
                  <a:lnTo>
                    <a:pt x="11560" y="1344"/>
                  </a:lnTo>
                  <a:cubicBezTo>
                    <a:pt x="11742" y="1344"/>
                    <a:pt x="11898" y="1500"/>
                    <a:pt x="11898" y="1683"/>
                  </a:cubicBezTo>
                  <a:lnTo>
                    <a:pt x="11898" y="1817"/>
                  </a:lnTo>
                  <a:lnTo>
                    <a:pt x="12414" y="1817"/>
                  </a:lnTo>
                  <a:cubicBezTo>
                    <a:pt x="12705" y="1817"/>
                    <a:pt x="12995" y="1903"/>
                    <a:pt x="13242" y="2038"/>
                  </a:cubicBezTo>
                  <a:lnTo>
                    <a:pt x="13242" y="1683"/>
                  </a:lnTo>
                  <a:cubicBezTo>
                    <a:pt x="13242" y="764"/>
                    <a:pt x="12479" y="0"/>
                    <a:pt x="11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8"/>
            <p:cNvSpPr/>
            <p:nvPr/>
          </p:nvSpPr>
          <p:spPr>
            <a:xfrm>
              <a:off x="5238175" y="1392150"/>
              <a:ext cx="134975" cy="217900"/>
            </a:xfrm>
            <a:custGeom>
              <a:avLst/>
              <a:gdLst/>
              <a:ahLst/>
              <a:cxnLst/>
              <a:rect l="l" t="t" r="r" b="b"/>
              <a:pathLst>
                <a:path w="5399" h="8716" extrusionOk="0">
                  <a:moveTo>
                    <a:pt x="4501" y="877"/>
                  </a:moveTo>
                  <a:lnTo>
                    <a:pt x="4501" y="7124"/>
                  </a:lnTo>
                  <a:lnTo>
                    <a:pt x="893" y="7124"/>
                  </a:lnTo>
                  <a:lnTo>
                    <a:pt x="893" y="877"/>
                  </a:lnTo>
                  <a:close/>
                  <a:moveTo>
                    <a:pt x="2689" y="7463"/>
                  </a:moveTo>
                  <a:cubicBezTo>
                    <a:pt x="2909" y="7463"/>
                    <a:pt x="3114" y="7640"/>
                    <a:pt x="3114" y="7866"/>
                  </a:cubicBezTo>
                  <a:cubicBezTo>
                    <a:pt x="3114" y="8087"/>
                    <a:pt x="2909" y="8269"/>
                    <a:pt x="2689" y="8269"/>
                  </a:cubicBezTo>
                  <a:cubicBezTo>
                    <a:pt x="2463" y="8269"/>
                    <a:pt x="2286" y="8087"/>
                    <a:pt x="2286" y="7866"/>
                  </a:cubicBezTo>
                  <a:cubicBezTo>
                    <a:pt x="2286" y="7640"/>
                    <a:pt x="2463" y="7463"/>
                    <a:pt x="2689" y="7463"/>
                  </a:cubicBezTo>
                  <a:close/>
                  <a:moveTo>
                    <a:pt x="829" y="1"/>
                  </a:moveTo>
                  <a:cubicBezTo>
                    <a:pt x="382" y="1"/>
                    <a:pt x="1" y="361"/>
                    <a:pt x="1" y="829"/>
                  </a:cubicBezTo>
                  <a:lnTo>
                    <a:pt x="1" y="7888"/>
                  </a:lnTo>
                  <a:cubicBezTo>
                    <a:pt x="1" y="8334"/>
                    <a:pt x="382" y="8716"/>
                    <a:pt x="829" y="8716"/>
                  </a:cubicBezTo>
                  <a:lnTo>
                    <a:pt x="4570" y="8716"/>
                  </a:lnTo>
                  <a:cubicBezTo>
                    <a:pt x="5017" y="8716"/>
                    <a:pt x="5398" y="8334"/>
                    <a:pt x="5398" y="7888"/>
                  </a:cubicBezTo>
                  <a:lnTo>
                    <a:pt x="5398" y="829"/>
                  </a:lnTo>
                  <a:cubicBezTo>
                    <a:pt x="5398" y="361"/>
                    <a:pt x="5017" y="1"/>
                    <a:pt x="4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2436;p78"/>
          <p:cNvGrpSpPr/>
          <p:nvPr/>
        </p:nvGrpSpPr>
        <p:grpSpPr>
          <a:xfrm>
            <a:off x="4734179" y="1319975"/>
            <a:ext cx="333200" cy="290075"/>
            <a:chOff x="4641150" y="1319975"/>
            <a:chExt cx="333200" cy="290075"/>
          </a:xfrm>
        </p:grpSpPr>
        <p:sp>
          <p:nvSpPr>
            <p:cNvPr id="2437" name="Google Shape;2437;p78"/>
            <p:cNvSpPr/>
            <p:nvPr/>
          </p:nvSpPr>
          <p:spPr>
            <a:xfrm>
              <a:off x="4679175" y="1319975"/>
              <a:ext cx="270050" cy="198275"/>
            </a:xfrm>
            <a:custGeom>
              <a:avLst/>
              <a:gdLst/>
              <a:ahLst/>
              <a:cxnLst/>
              <a:rect l="l" t="t" r="r" b="b"/>
              <a:pathLst>
                <a:path w="10802" h="7931" extrusionOk="0">
                  <a:moveTo>
                    <a:pt x="968" y="1"/>
                  </a:moveTo>
                  <a:cubicBezTo>
                    <a:pt x="431" y="1"/>
                    <a:pt x="1" y="425"/>
                    <a:pt x="1" y="963"/>
                  </a:cubicBezTo>
                  <a:lnTo>
                    <a:pt x="1" y="2888"/>
                  </a:lnTo>
                  <a:lnTo>
                    <a:pt x="898" y="2888"/>
                  </a:lnTo>
                  <a:lnTo>
                    <a:pt x="898" y="963"/>
                  </a:lnTo>
                  <a:cubicBezTo>
                    <a:pt x="898" y="920"/>
                    <a:pt x="920" y="872"/>
                    <a:pt x="968" y="872"/>
                  </a:cubicBezTo>
                  <a:lnTo>
                    <a:pt x="9839" y="872"/>
                  </a:lnTo>
                  <a:cubicBezTo>
                    <a:pt x="9882" y="872"/>
                    <a:pt x="9904" y="920"/>
                    <a:pt x="9904" y="963"/>
                  </a:cubicBezTo>
                  <a:lnTo>
                    <a:pt x="9904" y="6990"/>
                  </a:lnTo>
                  <a:cubicBezTo>
                    <a:pt x="9904" y="7011"/>
                    <a:pt x="9882" y="7054"/>
                    <a:pt x="9839" y="7054"/>
                  </a:cubicBezTo>
                  <a:lnTo>
                    <a:pt x="5291" y="7054"/>
                  </a:lnTo>
                  <a:lnTo>
                    <a:pt x="5291" y="7931"/>
                  </a:lnTo>
                  <a:lnTo>
                    <a:pt x="9839" y="7931"/>
                  </a:lnTo>
                  <a:cubicBezTo>
                    <a:pt x="10350" y="7931"/>
                    <a:pt x="10802" y="7506"/>
                    <a:pt x="10802" y="6990"/>
                  </a:cubicBezTo>
                  <a:lnTo>
                    <a:pt x="10802" y="963"/>
                  </a:lnTo>
                  <a:cubicBezTo>
                    <a:pt x="10802" y="425"/>
                    <a:pt x="10350" y="1"/>
                    <a:pt x="9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8"/>
            <p:cNvSpPr/>
            <p:nvPr/>
          </p:nvSpPr>
          <p:spPr>
            <a:xfrm>
              <a:off x="4811425" y="1527100"/>
              <a:ext cx="162925" cy="31475"/>
            </a:xfrm>
            <a:custGeom>
              <a:avLst/>
              <a:gdLst/>
              <a:ahLst/>
              <a:cxnLst/>
              <a:rect l="l" t="t" r="r" b="b"/>
              <a:pathLst>
                <a:path w="6517" h="1259" extrusionOk="0">
                  <a:moveTo>
                    <a:pt x="1" y="1"/>
                  </a:moveTo>
                  <a:lnTo>
                    <a:pt x="1" y="1259"/>
                  </a:lnTo>
                  <a:lnTo>
                    <a:pt x="5625" y="1259"/>
                  </a:lnTo>
                  <a:cubicBezTo>
                    <a:pt x="6114" y="1259"/>
                    <a:pt x="6517" y="855"/>
                    <a:pt x="6517" y="361"/>
                  </a:cubicBezTo>
                  <a:cubicBezTo>
                    <a:pt x="6517" y="162"/>
                    <a:pt x="6383" y="1"/>
                    <a:pt x="6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8"/>
            <p:cNvSpPr/>
            <p:nvPr/>
          </p:nvSpPr>
          <p:spPr>
            <a:xfrm>
              <a:off x="4641150" y="1414075"/>
              <a:ext cx="147875" cy="195975"/>
            </a:xfrm>
            <a:custGeom>
              <a:avLst/>
              <a:gdLst/>
              <a:ahLst/>
              <a:cxnLst/>
              <a:rect l="l" t="t" r="r" b="b"/>
              <a:pathLst>
                <a:path w="5915" h="7839" extrusionOk="0">
                  <a:moveTo>
                    <a:pt x="4882" y="893"/>
                  </a:moveTo>
                  <a:cubicBezTo>
                    <a:pt x="4973" y="893"/>
                    <a:pt x="5043" y="962"/>
                    <a:pt x="5043" y="1027"/>
                  </a:cubicBezTo>
                  <a:lnTo>
                    <a:pt x="5043" y="6382"/>
                  </a:lnTo>
                  <a:lnTo>
                    <a:pt x="876" y="6382"/>
                  </a:lnTo>
                  <a:lnTo>
                    <a:pt x="876" y="1027"/>
                  </a:lnTo>
                  <a:cubicBezTo>
                    <a:pt x="876" y="962"/>
                    <a:pt x="941" y="893"/>
                    <a:pt x="1032" y="893"/>
                  </a:cubicBezTo>
                  <a:close/>
                  <a:moveTo>
                    <a:pt x="2957" y="6720"/>
                  </a:moveTo>
                  <a:cubicBezTo>
                    <a:pt x="3161" y="6720"/>
                    <a:pt x="3317" y="6876"/>
                    <a:pt x="3317" y="7075"/>
                  </a:cubicBezTo>
                  <a:cubicBezTo>
                    <a:pt x="3317" y="7145"/>
                    <a:pt x="3296" y="7188"/>
                    <a:pt x="3269" y="7258"/>
                  </a:cubicBezTo>
                  <a:cubicBezTo>
                    <a:pt x="3204" y="7371"/>
                    <a:pt x="3092" y="7435"/>
                    <a:pt x="2957" y="7435"/>
                  </a:cubicBezTo>
                  <a:cubicBezTo>
                    <a:pt x="2823" y="7435"/>
                    <a:pt x="2688" y="7371"/>
                    <a:pt x="2645" y="7258"/>
                  </a:cubicBezTo>
                  <a:cubicBezTo>
                    <a:pt x="2624" y="7188"/>
                    <a:pt x="2597" y="7145"/>
                    <a:pt x="2597" y="7075"/>
                  </a:cubicBezTo>
                  <a:cubicBezTo>
                    <a:pt x="2597" y="6876"/>
                    <a:pt x="2758" y="6720"/>
                    <a:pt x="2957" y="6720"/>
                  </a:cubicBezTo>
                  <a:close/>
                  <a:moveTo>
                    <a:pt x="1032" y="0"/>
                  </a:moveTo>
                  <a:cubicBezTo>
                    <a:pt x="446" y="0"/>
                    <a:pt x="0" y="468"/>
                    <a:pt x="0" y="1027"/>
                  </a:cubicBezTo>
                  <a:lnTo>
                    <a:pt x="0" y="6806"/>
                  </a:lnTo>
                  <a:cubicBezTo>
                    <a:pt x="0" y="7371"/>
                    <a:pt x="446" y="7839"/>
                    <a:pt x="1032" y="7839"/>
                  </a:cubicBezTo>
                  <a:lnTo>
                    <a:pt x="4882" y="7839"/>
                  </a:lnTo>
                  <a:cubicBezTo>
                    <a:pt x="5446" y="7839"/>
                    <a:pt x="5914" y="7371"/>
                    <a:pt x="5914" y="6806"/>
                  </a:cubicBezTo>
                  <a:lnTo>
                    <a:pt x="5914" y="1027"/>
                  </a:lnTo>
                  <a:cubicBezTo>
                    <a:pt x="5914" y="468"/>
                    <a:pt x="5446" y="0"/>
                    <a:pt x="4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0" name="Google Shape;2440;p78"/>
          <p:cNvGrpSpPr/>
          <p:nvPr/>
        </p:nvGrpSpPr>
        <p:grpSpPr>
          <a:xfrm>
            <a:off x="4281496" y="1317700"/>
            <a:ext cx="338325" cy="292350"/>
            <a:chOff x="4238450" y="1317700"/>
            <a:chExt cx="338325" cy="292350"/>
          </a:xfrm>
        </p:grpSpPr>
        <p:sp>
          <p:nvSpPr>
            <p:cNvPr id="2441" name="Google Shape;2441;p78"/>
            <p:cNvSpPr/>
            <p:nvPr/>
          </p:nvSpPr>
          <p:spPr>
            <a:xfrm>
              <a:off x="4238450" y="1317700"/>
              <a:ext cx="338325" cy="255400"/>
            </a:xfrm>
            <a:custGeom>
              <a:avLst/>
              <a:gdLst/>
              <a:ahLst/>
              <a:cxnLst/>
              <a:rect l="l" t="t" r="r" b="b"/>
              <a:pathLst>
                <a:path w="13533" h="10216" extrusionOk="0">
                  <a:moveTo>
                    <a:pt x="1189" y="4457"/>
                  </a:moveTo>
                  <a:cubicBezTo>
                    <a:pt x="1549" y="4457"/>
                    <a:pt x="1839" y="4748"/>
                    <a:pt x="1839" y="5108"/>
                  </a:cubicBezTo>
                  <a:cubicBezTo>
                    <a:pt x="1839" y="5468"/>
                    <a:pt x="1549" y="5758"/>
                    <a:pt x="1189" y="5758"/>
                  </a:cubicBezTo>
                  <a:cubicBezTo>
                    <a:pt x="829" y="5758"/>
                    <a:pt x="538" y="5468"/>
                    <a:pt x="538" y="5108"/>
                  </a:cubicBezTo>
                  <a:cubicBezTo>
                    <a:pt x="538" y="4748"/>
                    <a:pt x="829" y="4457"/>
                    <a:pt x="1189" y="4457"/>
                  </a:cubicBezTo>
                  <a:close/>
                  <a:moveTo>
                    <a:pt x="1727" y="0"/>
                  </a:moveTo>
                  <a:cubicBezTo>
                    <a:pt x="764" y="0"/>
                    <a:pt x="1" y="785"/>
                    <a:pt x="1" y="1726"/>
                  </a:cubicBezTo>
                  <a:lnTo>
                    <a:pt x="1" y="8489"/>
                  </a:lnTo>
                  <a:cubicBezTo>
                    <a:pt x="1" y="9430"/>
                    <a:pt x="764" y="10215"/>
                    <a:pt x="1727" y="10215"/>
                  </a:cubicBezTo>
                  <a:lnTo>
                    <a:pt x="7103" y="10215"/>
                  </a:lnTo>
                  <a:lnTo>
                    <a:pt x="7103" y="8850"/>
                  </a:lnTo>
                  <a:lnTo>
                    <a:pt x="2307" y="8850"/>
                  </a:lnTo>
                  <a:lnTo>
                    <a:pt x="2307" y="1366"/>
                  </a:lnTo>
                  <a:lnTo>
                    <a:pt x="11829" y="1366"/>
                  </a:lnTo>
                  <a:cubicBezTo>
                    <a:pt x="12011" y="1366"/>
                    <a:pt x="12167" y="1549"/>
                    <a:pt x="12167" y="1726"/>
                  </a:cubicBezTo>
                  <a:lnTo>
                    <a:pt x="12167" y="1860"/>
                  </a:lnTo>
                  <a:lnTo>
                    <a:pt x="12683" y="1860"/>
                  </a:lnTo>
                  <a:cubicBezTo>
                    <a:pt x="12995" y="1860"/>
                    <a:pt x="13286" y="1952"/>
                    <a:pt x="13533" y="2086"/>
                  </a:cubicBezTo>
                  <a:lnTo>
                    <a:pt x="13533" y="1726"/>
                  </a:lnTo>
                  <a:cubicBezTo>
                    <a:pt x="13533" y="785"/>
                    <a:pt x="12769" y="0"/>
                    <a:pt x="11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8"/>
            <p:cNvSpPr/>
            <p:nvPr/>
          </p:nvSpPr>
          <p:spPr>
            <a:xfrm>
              <a:off x="4439000" y="1386650"/>
              <a:ext cx="137775" cy="223400"/>
            </a:xfrm>
            <a:custGeom>
              <a:avLst/>
              <a:gdLst/>
              <a:ahLst/>
              <a:cxnLst/>
              <a:rect l="l" t="t" r="r" b="b"/>
              <a:pathLst>
                <a:path w="5511" h="8936" extrusionOk="0">
                  <a:moveTo>
                    <a:pt x="2753" y="7635"/>
                  </a:moveTo>
                  <a:cubicBezTo>
                    <a:pt x="3000" y="7635"/>
                    <a:pt x="3183" y="7839"/>
                    <a:pt x="3183" y="8065"/>
                  </a:cubicBezTo>
                  <a:cubicBezTo>
                    <a:pt x="3183" y="8285"/>
                    <a:pt x="3000" y="8489"/>
                    <a:pt x="2753" y="8489"/>
                  </a:cubicBezTo>
                  <a:cubicBezTo>
                    <a:pt x="2532" y="8489"/>
                    <a:pt x="2350" y="8285"/>
                    <a:pt x="2350" y="8065"/>
                  </a:cubicBezTo>
                  <a:cubicBezTo>
                    <a:pt x="2350" y="7839"/>
                    <a:pt x="2532" y="7635"/>
                    <a:pt x="2753" y="7635"/>
                  </a:cubicBezTo>
                  <a:close/>
                  <a:moveTo>
                    <a:pt x="850" y="0"/>
                  </a:moveTo>
                  <a:cubicBezTo>
                    <a:pt x="382" y="0"/>
                    <a:pt x="0" y="377"/>
                    <a:pt x="0" y="850"/>
                  </a:cubicBezTo>
                  <a:lnTo>
                    <a:pt x="0" y="1409"/>
                  </a:lnTo>
                  <a:cubicBezTo>
                    <a:pt x="334" y="1522"/>
                    <a:pt x="629" y="1656"/>
                    <a:pt x="920" y="1834"/>
                  </a:cubicBezTo>
                  <a:lnTo>
                    <a:pt x="920" y="914"/>
                  </a:lnTo>
                  <a:lnTo>
                    <a:pt x="4613" y="914"/>
                  </a:lnTo>
                  <a:lnTo>
                    <a:pt x="4613" y="7301"/>
                  </a:lnTo>
                  <a:lnTo>
                    <a:pt x="920" y="7301"/>
                  </a:lnTo>
                  <a:lnTo>
                    <a:pt x="920" y="5936"/>
                  </a:lnTo>
                  <a:cubicBezTo>
                    <a:pt x="898" y="5887"/>
                    <a:pt x="850" y="5866"/>
                    <a:pt x="850" y="5823"/>
                  </a:cubicBezTo>
                  <a:cubicBezTo>
                    <a:pt x="672" y="5377"/>
                    <a:pt x="382" y="5038"/>
                    <a:pt x="0" y="4791"/>
                  </a:cubicBezTo>
                  <a:lnTo>
                    <a:pt x="0" y="8086"/>
                  </a:lnTo>
                  <a:cubicBezTo>
                    <a:pt x="0" y="8554"/>
                    <a:pt x="382" y="8936"/>
                    <a:pt x="850" y="8936"/>
                  </a:cubicBezTo>
                  <a:lnTo>
                    <a:pt x="4661" y="8936"/>
                  </a:lnTo>
                  <a:cubicBezTo>
                    <a:pt x="5129" y="8936"/>
                    <a:pt x="5511" y="8554"/>
                    <a:pt x="5511" y="8086"/>
                  </a:cubicBezTo>
                  <a:lnTo>
                    <a:pt x="5511" y="850"/>
                  </a:lnTo>
                  <a:cubicBezTo>
                    <a:pt x="5511" y="377"/>
                    <a:pt x="5129" y="0"/>
                    <a:pt x="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8"/>
            <p:cNvSpPr/>
            <p:nvPr/>
          </p:nvSpPr>
          <p:spPr>
            <a:xfrm>
              <a:off x="4370725" y="1415675"/>
              <a:ext cx="116400" cy="109850"/>
            </a:xfrm>
            <a:custGeom>
              <a:avLst/>
              <a:gdLst/>
              <a:ahLst/>
              <a:cxnLst/>
              <a:rect l="l" t="t" r="r" b="b"/>
              <a:pathLst>
                <a:path w="4656" h="4394" extrusionOk="0">
                  <a:moveTo>
                    <a:pt x="1613" y="1"/>
                  </a:moveTo>
                  <a:cubicBezTo>
                    <a:pt x="1565" y="1"/>
                    <a:pt x="1543" y="1"/>
                    <a:pt x="1522" y="49"/>
                  </a:cubicBezTo>
                  <a:lnTo>
                    <a:pt x="43" y="1527"/>
                  </a:lnTo>
                  <a:cubicBezTo>
                    <a:pt x="0" y="1570"/>
                    <a:pt x="0" y="1635"/>
                    <a:pt x="43" y="1683"/>
                  </a:cubicBezTo>
                  <a:lnTo>
                    <a:pt x="1522" y="3162"/>
                  </a:lnTo>
                  <a:cubicBezTo>
                    <a:pt x="1543" y="3205"/>
                    <a:pt x="1565" y="3205"/>
                    <a:pt x="1613" y="3205"/>
                  </a:cubicBezTo>
                  <a:lnTo>
                    <a:pt x="1656" y="3205"/>
                  </a:lnTo>
                  <a:cubicBezTo>
                    <a:pt x="1699" y="3183"/>
                    <a:pt x="1720" y="3140"/>
                    <a:pt x="1720" y="3092"/>
                  </a:cubicBezTo>
                  <a:lnTo>
                    <a:pt x="1720" y="2307"/>
                  </a:lnTo>
                  <a:cubicBezTo>
                    <a:pt x="2957" y="2420"/>
                    <a:pt x="3984" y="3205"/>
                    <a:pt x="4409" y="4302"/>
                  </a:cubicBezTo>
                  <a:cubicBezTo>
                    <a:pt x="4435" y="4350"/>
                    <a:pt x="4479" y="4393"/>
                    <a:pt x="4522" y="4393"/>
                  </a:cubicBezTo>
                  <a:lnTo>
                    <a:pt x="4543" y="4393"/>
                  </a:lnTo>
                  <a:cubicBezTo>
                    <a:pt x="4613" y="4372"/>
                    <a:pt x="4656" y="4323"/>
                    <a:pt x="4656" y="4259"/>
                  </a:cubicBezTo>
                  <a:lnTo>
                    <a:pt x="4656" y="4167"/>
                  </a:lnTo>
                  <a:cubicBezTo>
                    <a:pt x="4656" y="2490"/>
                    <a:pt x="3382" y="1124"/>
                    <a:pt x="1720" y="963"/>
                  </a:cubicBezTo>
                  <a:lnTo>
                    <a:pt x="1720" y="114"/>
                  </a:lnTo>
                  <a:cubicBezTo>
                    <a:pt x="1720" y="70"/>
                    <a:pt x="1699" y="22"/>
                    <a:pt x="1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78"/>
          <p:cNvGrpSpPr/>
          <p:nvPr/>
        </p:nvGrpSpPr>
        <p:grpSpPr>
          <a:xfrm>
            <a:off x="3829337" y="1318775"/>
            <a:ext cx="337800" cy="291275"/>
            <a:chOff x="3839125" y="1318775"/>
            <a:chExt cx="337800" cy="291275"/>
          </a:xfrm>
        </p:grpSpPr>
        <p:sp>
          <p:nvSpPr>
            <p:cNvPr id="2445" name="Google Shape;2445;p78"/>
            <p:cNvSpPr/>
            <p:nvPr/>
          </p:nvSpPr>
          <p:spPr>
            <a:xfrm>
              <a:off x="3839125" y="1318775"/>
              <a:ext cx="337800" cy="254325"/>
            </a:xfrm>
            <a:custGeom>
              <a:avLst/>
              <a:gdLst/>
              <a:ahLst/>
              <a:cxnLst/>
              <a:rect l="l" t="t" r="r" b="b"/>
              <a:pathLst>
                <a:path w="13512" h="10173" extrusionOk="0">
                  <a:moveTo>
                    <a:pt x="1189" y="4436"/>
                  </a:moveTo>
                  <a:cubicBezTo>
                    <a:pt x="1549" y="4436"/>
                    <a:pt x="1839" y="4731"/>
                    <a:pt x="1839" y="5086"/>
                  </a:cubicBezTo>
                  <a:cubicBezTo>
                    <a:pt x="1839" y="5446"/>
                    <a:pt x="1549" y="5737"/>
                    <a:pt x="1189" y="5737"/>
                  </a:cubicBezTo>
                  <a:cubicBezTo>
                    <a:pt x="856" y="5737"/>
                    <a:pt x="538" y="5468"/>
                    <a:pt x="538" y="5086"/>
                  </a:cubicBezTo>
                  <a:cubicBezTo>
                    <a:pt x="538" y="4731"/>
                    <a:pt x="856" y="4436"/>
                    <a:pt x="1189" y="4436"/>
                  </a:cubicBezTo>
                  <a:close/>
                  <a:moveTo>
                    <a:pt x="1727" y="0"/>
                  </a:moveTo>
                  <a:cubicBezTo>
                    <a:pt x="786" y="0"/>
                    <a:pt x="1" y="785"/>
                    <a:pt x="1" y="1726"/>
                  </a:cubicBezTo>
                  <a:lnTo>
                    <a:pt x="1" y="8468"/>
                  </a:lnTo>
                  <a:cubicBezTo>
                    <a:pt x="1" y="9409"/>
                    <a:pt x="786" y="10172"/>
                    <a:pt x="1727" y="10172"/>
                  </a:cubicBezTo>
                  <a:lnTo>
                    <a:pt x="7103" y="10172"/>
                  </a:lnTo>
                  <a:lnTo>
                    <a:pt x="7103" y="8807"/>
                  </a:lnTo>
                  <a:lnTo>
                    <a:pt x="2313" y="8807"/>
                  </a:lnTo>
                  <a:lnTo>
                    <a:pt x="2313" y="1371"/>
                  </a:lnTo>
                  <a:lnTo>
                    <a:pt x="11786" y="1371"/>
                  </a:lnTo>
                  <a:cubicBezTo>
                    <a:pt x="11990" y="1371"/>
                    <a:pt x="12146" y="1527"/>
                    <a:pt x="12146" y="1726"/>
                  </a:cubicBezTo>
                  <a:lnTo>
                    <a:pt x="12146" y="1839"/>
                  </a:lnTo>
                  <a:lnTo>
                    <a:pt x="12662" y="1839"/>
                  </a:lnTo>
                  <a:cubicBezTo>
                    <a:pt x="12952" y="1839"/>
                    <a:pt x="13243" y="1930"/>
                    <a:pt x="13511" y="2086"/>
                  </a:cubicBezTo>
                  <a:lnTo>
                    <a:pt x="13511" y="1726"/>
                  </a:lnTo>
                  <a:cubicBezTo>
                    <a:pt x="13511" y="785"/>
                    <a:pt x="12726" y="0"/>
                    <a:pt x="1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8"/>
            <p:cNvSpPr/>
            <p:nvPr/>
          </p:nvSpPr>
          <p:spPr>
            <a:xfrm>
              <a:off x="3919250" y="1464475"/>
              <a:ext cx="85775" cy="57150"/>
            </a:xfrm>
            <a:custGeom>
              <a:avLst/>
              <a:gdLst/>
              <a:ahLst/>
              <a:cxnLst/>
              <a:rect l="l" t="t" r="r" b="b"/>
              <a:pathLst>
                <a:path w="3431" h="2286" extrusionOk="0">
                  <a:moveTo>
                    <a:pt x="226" y="0"/>
                  </a:moveTo>
                  <a:cubicBezTo>
                    <a:pt x="91" y="0"/>
                    <a:pt x="0" y="113"/>
                    <a:pt x="0" y="221"/>
                  </a:cubicBezTo>
                  <a:lnTo>
                    <a:pt x="0" y="2059"/>
                  </a:lnTo>
                  <a:cubicBezTo>
                    <a:pt x="0" y="2172"/>
                    <a:pt x="91" y="2285"/>
                    <a:pt x="226" y="2285"/>
                  </a:cubicBezTo>
                  <a:lnTo>
                    <a:pt x="3204" y="2285"/>
                  </a:lnTo>
                  <a:cubicBezTo>
                    <a:pt x="3317" y="2285"/>
                    <a:pt x="3430" y="2172"/>
                    <a:pt x="3430" y="2059"/>
                  </a:cubicBezTo>
                  <a:lnTo>
                    <a:pt x="3430" y="221"/>
                  </a:lnTo>
                  <a:cubicBezTo>
                    <a:pt x="3430" y="113"/>
                    <a:pt x="3317" y="0"/>
                    <a:pt x="3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8"/>
            <p:cNvSpPr/>
            <p:nvPr/>
          </p:nvSpPr>
          <p:spPr>
            <a:xfrm>
              <a:off x="3923125" y="1439200"/>
              <a:ext cx="93575" cy="11325"/>
            </a:xfrm>
            <a:custGeom>
              <a:avLst/>
              <a:gdLst/>
              <a:ahLst/>
              <a:cxnLst/>
              <a:rect l="l" t="t" r="r" b="b"/>
              <a:pathLst>
                <a:path w="3743" h="453" extrusionOk="0">
                  <a:moveTo>
                    <a:pt x="248" y="0"/>
                  </a:moveTo>
                  <a:cubicBezTo>
                    <a:pt x="114" y="0"/>
                    <a:pt x="1" y="92"/>
                    <a:pt x="1" y="226"/>
                  </a:cubicBezTo>
                  <a:cubicBezTo>
                    <a:pt x="1" y="339"/>
                    <a:pt x="114" y="452"/>
                    <a:pt x="248" y="452"/>
                  </a:cubicBezTo>
                  <a:lnTo>
                    <a:pt x="3743" y="452"/>
                  </a:lnTo>
                  <a:lnTo>
                    <a:pt x="37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8"/>
            <p:cNvSpPr/>
            <p:nvPr/>
          </p:nvSpPr>
          <p:spPr>
            <a:xfrm>
              <a:off x="3923125" y="1416225"/>
              <a:ext cx="93575" cy="11300"/>
            </a:xfrm>
            <a:custGeom>
              <a:avLst/>
              <a:gdLst/>
              <a:ahLst/>
              <a:cxnLst/>
              <a:rect l="l" t="t" r="r" b="b"/>
              <a:pathLst>
                <a:path w="3743" h="452" extrusionOk="0">
                  <a:moveTo>
                    <a:pt x="248" y="0"/>
                  </a:moveTo>
                  <a:cubicBezTo>
                    <a:pt x="114" y="0"/>
                    <a:pt x="1" y="113"/>
                    <a:pt x="1" y="226"/>
                  </a:cubicBezTo>
                  <a:cubicBezTo>
                    <a:pt x="1" y="360"/>
                    <a:pt x="114" y="452"/>
                    <a:pt x="248" y="452"/>
                  </a:cubicBezTo>
                  <a:lnTo>
                    <a:pt x="3743" y="452"/>
                  </a:lnTo>
                  <a:lnTo>
                    <a:pt x="37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8"/>
            <p:cNvSpPr/>
            <p:nvPr/>
          </p:nvSpPr>
          <p:spPr>
            <a:xfrm>
              <a:off x="3923125" y="1393900"/>
              <a:ext cx="96400" cy="11175"/>
            </a:xfrm>
            <a:custGeom>
              <a:avLst/>
              <a:gdLst/>
              <a:ahLst/>
              <a:cxnLst/>
              <a:rect l="l" t="t" r="r" b="b"/>
              <a:pathLst>
                <a:path w="3856" h="447" extrusionOk="0">
                  <a:moveTo>
                    <a:pt x="248" y="1"/>
                  </a:moveTo>
                  <a:cubicBezTo>
                    <a:pt x="114" y="1"/>
                    <a:pt x="1" y="87"/>
                    <a:pt x="1" y="221"/>
                  </a:cubicBezTo>
                  <a:cubicBezTo>
                    <a:pt x="1" y="334"/>
                    <a:pt x="114" y="447"/>
                    <a:pt x="248" y="447"/>
                  </a:cubicBezTo>
                  <a:lnTo>
                    <a:pt x="3743" y="447"/>
                  </a:lnTo>
                  <a:cubicBezTo>
                    <a:pt x="3764" y="291"/>
                    <a:pt x="3791" y="135"/>
                    <a:pt x="3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8"/>
            <p:cNvSpPr/>
            <p:nvPr/>
          </p:nvSpPr>
          <p:spPr>
            <a:xfrm>
              <a:off x="3923125" y="1370925"/>
              <a:ext cx="116025" cy="11175"/>
            </a:xfrm>
            <a:custGeom>
              <a:avLst/>
              <a:gdLst/>
              <a:ahLst/>
              <a:cxnLst/>
              <a:rect l="l" t="t" r="r" b="b"/>
              <a:pathLst>
                <a:path w="4641" h="447" extrusionOk="0">
                  <a:moveTo>
                    <a:pt x="248" y="0"/>
                  </a:moveTo>
                  <a:cubicBezTo>
                    <a:pt x="114" y="0"/>
                    <a:pt x="1" y="92"/>
                    <a:pt x="1" y="226"/>
                  </a:cubicBezTo>
                  <a:cubicBezTo>
                    <a:pt x="1" y="361"/>
                    <a:pt x="114" y="447"/>
                    <a:pt x="248" y="447"/>
                  </a:cubicBezTo>
                  <a:lnTo>
                    <a:pt x="4103" y="447"/>
                  </a:lnTo>
                  <a:cubicBezTo>
                    <a:pt x="4259" y="269"/>
                    <a:pt x="4415" y="113"/>
                    <a:pt x="46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8"/>
            <p:cNvSpPr/>
            <p:nvPr/>
          </p:nvSpPr>
          <p:spPr>
            <a:xfrm>
              <a:off x="4039125" y="1387725"/>
              <a:ext cx="137800" cy="222325"/>
            </a:xfrm>
            <a:custGeom>
              <a:avLst/>
              <a:gdLst/>
              <a:ahLst/>
              <a:cxnLst/>
              <a:rect l="l" t="t" r="r" b="b"/>
              <a:pathLst>
                <a:path w="5512" h="8893" extrusionOk="0">
                  <a:moveTo>
                    <a:pt x="4592" y="920"/>
                  </a:moveTo>
                  <a:lnTo>
                    <a:pt x="4592" y="7258"/>
                  </a:lnTo>
                  <a:lnTo>
                    <a:pt x="920" y="7258"/>
                  </a:lnTo>
                  <a:lnTo>
                    <a:pt x="920" y="920"/>
                  </a:lnTo>
                  <a:close/>
                  <a:moveTo>
                    <a:pt x="2753" y="7619"/>
                  </a:moveTo>
                  <a:cubicBezTo>
                    <a:pt x="2979" y="7619"/>
                    <a:pt x="3157" y="7796"/>
                    <a:pt x="3157" y="8022"/>
                  </a:cubicBezTo>
                  <a:cubicBezTo>
                    <a:pt x="3157" y="8242"/>
                    <a:pt x="2979" y="8446"/>
                    <a:pt x="2753" y="8446"/>
                  </a:cubicBezTo>
                  <a:cubicBezTo>
                    <a:pt x="2533" y="8446"/>
                    <a:pt x="2329" y="8242"/>
                    <a:pt x="2329" y="8022"/>
                  </a:cubicBezTo>
                  <a:cubicBezTo>
                    <a:pt x="2329" y="7796"/>
                    <a:pt x="2533" y="7619"/>
                    <a:pt x="2753" y="7619"/>
                  </a:cubicBezTo>
                  <a:close/>
                  <a:moveTo>
                    <a:pt x="850" y="0"/>
                  </a:moveTo>
                  <a:cubicBezTo>
                    <a:pt x="382" y="0"/>
                    <a:pt x="1" y="382"/>
                    <a:pt x="1" y="850"/>
                  </a:cubicBezTo>
                  <a:lnTo>
                    <a:pt x="1" y="8043"/>
                  </a:lnTo>
                  <a:cubicBezTo>
                    <a:pt x="1" y="8511"/>
                    <a:pt x="382" y="8893"/>
                    <a:pt x="850" y="8893"/>
                  </a:cubicBezTo>
                  <a:lnTo>
                    <a:pt x="4662" y="8893"/>
                  </a:lnTo>
                  <a:cubicBezTo>
                    <a:pt x="5130" y="8893"/>
                    <a:pt x="5511" y="8511"/>
                    <a:pt x="5511" y="8043"/>
                  </a:cubicBezTo>
                  <a:lnTo>
                    <a:pt x="5511" y="850"/>
                  </a:lnTo>
                  <a:cubicBezTo>
                    <a:pt x="5511" y="382"/>
                    <a:pt x="5130" y="0"/>
                    <a:pt x="4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8"/>
            <p:cNvSpPr/>
            <p:nvPr/>
          </p:nvSpPr>
          <p:spPr>
            <a:xfrm>
              <a:off x="4077175" y="1429650"/>
              <a:ext cx="62250" cy="24225"/>
            </a:xfrm>
            <a:custGeom>
              <a:avLst/>
              <a:gdLst/>
              <a:ahLst/>
              <a:cxnLst/>
              <a:rect l="l" t="t" r="r" b="b"/>
              <a:pathLst>
                <a:path w="2490" h="969" extrusionOk="0">
                  <a:moveTo>
                    <a:pt x="226" y="1"/>
                  </a:moveTo>
                  <a:cubicBezTo>
                    <a:pt x="113" y="1"/>
                    <a:pt x="0" y="114"/>
                    <a:pt x="0" y="248"/>
                  </a:cubicBezTo>
                  <a:lnTo>
                    <a:pt x="0" y="743"/>
                  </a:lnTo>
                  <a:cubicBezTo>
                    <a:pt x="0" y="877"/>
                    <a:pt x="113" y="968"/>
                    <a:pt x="226" y="968"/>
                  </a:cubicBezTo>
                  <a:lnTo>
                    <a:pt x="2264" y="968"/>
                  </a:lnTo>
                  <a:cubicBezTo>
                    <a:pt x="2398" y="968"/>
                    <a:pt x="2489" y="877"/>
                    <a:pt x="2489" y="743"/>
                  </a:cubicBezTo>
                  <a:lnTo>
                    <a:pt x="2489" y="248"/>
                  </a:lnTo>
                  <a:cubicBezTo>
                    <a:pt x="2489" y="114"/>
                    <a:pt x="2398" y="1"/>
                    <a:pt x="2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8"/>
            <p:cNvSpPr/>
            <p:nvPr/>
          </p:nvSpPr>
          <p:spPr>
            <a:xfrm>
              <a:off x="4071650" y="1464475"/>
              <a:ext cx="73950" cy="11700"/>
            </a:xfrm>
            <a:custGeom>
              <a:avLst/>
              <a:gdLst/>
              <a:ahLst/>
              <a:cxnLst/>
              <a:rect l="l" t="t" r="r" b="b"/>
              <a:pathLst>
                <a:path w="2958" h="468" extrusionOk="0">
                  <a:moveTo>
                    <a:pt x="221" y="0"/>
                  </a:moveTo>
                  <a:cubicBezTo>
                    <a:pt x="87" y="0"/>
                    <a:pt x="1" y="113"/>
                    <a:pt x="1" y="221"/>
                  </a:cubicBezTo>
                  <a:cubicBezTo>
                    <a:pt x="1" y="355"/>
                    <a:pt x="87" y="468"/>
                    <a:pt x="221" y="468"/>
                  </a:cubicBezTo>
                  <a:lnTo>
                    <a:pt x="2710" y="468"/>
                  </a:lnTo>
                  <a:cubicBezTo>
                    <a:pt x="2845" y="468"/>
                    <a:pt x="2958" y="355"/>
                    <a:pt x="2958" y="221"/>
                  </a:cubicBezTo>
                  <a:cubicBezTo>
                    <a:pt x="2958" y="113"/>
                    <a:pt x="2845" y="0"/>
                    <a:pt x="2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8"/>
            <p:cNvSpPr/>
            <p:nvPr/>
          </p:nvSpPr>
          <p:spPr>
            <a:xfrm>
              <a:off x="4071650" y="1487450"/>
              <a:ext cx="73950" cy="11175"/>
            </a:xfrm>
            <a:custGeom>
              <a:avLst/>
              <a:gdLst/>
              <a:ahLst/>
              <a:cxnLst/>
              <a:rect l="l" t="t" r="r" b="b"/>
              <a:pathLst>
                <a:path w="2958" h="447" extrusionOk="0">
                  <a:moveTo>
                    <a:pt x="221" y="1"/>
                  </a:moveTo>
                  <a:cubicBezTo>
                    <a:pt x="87" y="1"/>
                    <a:pt x="1" y="87"/>
                    <a:pt x="1" y="221"/>
                  </a:cubicBezTo>
                  <a:cubicBezTo>
                    <a:pt x="1" y="355"/>
                    <a:pt x="87" y="447"/>
                    <a:pt x="221" y="447"/>
                  </a:cubicBezTo>
                  <a:lnTo>
                    <a:pt x="2710" y="447"/>
                  </a:lnTo>
                  <a:cubicBezTo>
                    <a:pt x="2845" y="447"/>
                    <a:pt x="2958" y="355"/>
                    <a:pt x="2958" y="221"/>
                  </a:cubicBezTo>
                  <a:cubicBezTo>
                    <a:pt x="2958" y="87"/>
                    <a:pt x="2845" y="1"/>
                    <a:pt x="2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8"/>
            <p:cNvSpPr/>
            <p:nvPr/>
          </p:nvSpPr>
          <p:spPr>
            <a:xfrm>
              <a:off x="4071650" y="1509750"/>
              <a:ext cx="73950" cy="11875"/>
            </a:xfrm>
            <a:custGeom>
              <a:avLst/>
              <a:gdLst/>
              <a:ahLst/>
              <a:cxnLst/>
              <a:rect l="l" t="t" r="r" b="b"/>
              <a:pathLst>
                <a:path w="2958" h="475" extrusionOk="0">
                  <a:moveTo>
                    <a:pt x="221" y="1"/>
                  </a:moveTo>
                  <a:cubicBezTo>
                    <a:pt x="87" y="1"/>
                    <a:pt x="1" y="114"/>
                    <a:pt x="1" y="248"/>
                  </a:cubicBezTo>
                  <a:cubicBezTo>
                    <a:pt x="1" y="361"/>
                    <a:pt x="87" y="474"/>
                    <a:pt x="221" y="474"/>
                  </a:cubicBezTo>
                  <a:lnTo>
                    <a:pt x="2710" y="474"/>
                  </a:lnTo>
                  <a:cubicBezTo>
                    <a:pt x="2845" y="474"/>
                    <a:pt x="2958" y="361"/>
                    <a:pt x="2958" y="248"/>
                  </a:cubicBezTo>
                  <a:cubicBezTo>
                    <a:pt x="2958" y="114"/>
                    <a:pt x="2845" y="1"/>
                    <a:pt x="2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8"/>
            <p:cNvSpPr/>
            <p:nvPr/>
          </p:nvSpPr>
          <p:spPr>
            <a:xfrm>
              <a:off x="4071650" y="1532750"/>
              <a:ext cx="73950" cy="11175"/>
            </a:xfrm>
            <a:custGeom>
              <a:avLst/>
              <a:gdLst/>
              <a:ahLst/>
              <a:cxnLst/>
              <a:rect l="l" t="t" r="r" b="b"/>
              <a:pathLst>
                <a:path w="2958" h="447" extrusionOk="0">
                  <a:moveTo>
                    <a:pt x="221" y="0"/>
                  </a:moveTo>
                  <a:cubicBezTo>
                    <a:pt x="87" y="0"/>
                    <a:pt x="1" y="92"/>
                    <a:pt x="1" y="226"/>
                  </a:cubicBezTo>
                  <a:cubicBezTo>
                    <a:pt x="1" y="361"/>
                    <a:pt x="87" y="447"/>
                    <a:pt x="221" y="447"/>
                  </a:cubicBezTo>
                  <a:lnTo>
                    <a:pt x="2710" y="447"/>
                  </a:lnTo>
                  <a:cubicBezTo>
                    <a:pt x="2845" y="447"/>
                    <a:pt x="2958" y="361"/>
                    <a:pt x="2958" y="226"/>
                  </a:cubicBezTo>
                  <a:cubicBezTo>
                    <a:pt x="2958" y="92"/>
                    <a:pt x="2845" y="0"/>
                    <a:pt x="2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78"/>
          <p:cNvGrpSpPr/>
          <p:nvPr/>
        </p:nvGrpSpPr>
        <p:grpSpPr>
          <a:xfrm>
            <a:off x="3377728" y="1293100"/>
            <a:ext cx="337250" cy="316950"/>
            <a:chOff x="3439275" y="1293100"/>
            <a:chExt cx="337250" cy="316950"/>
          </a:xfrm>
        </p:grpSpPr>
        <p:sp>
          <p:nvSpPr>
            <p:cNvPr id="2458" name="Google Shape;2458;p78"/>
            <p:cNvSpPr/>
            <p:nvPr/>
          </p:nvSpPr>
          <p:spPr>
            <a:xfrm>
              <a:off x="3439275" y="1293100"/>
              <a:ext cx="337250" cy="316950"/>
            </a:xfrm>
            <a:custGeom>
              <a:avLst/>
              <a:gdLst/>
              <a:ahLst/>
              <a:cxnLst/>
              <a:rect l="l" t="t" r="r" b="b"/>
              <a:pathLst>
                <a:path w="13490" h="12678" extrusionOk="0">
                  <a:moveTo>
                    <a:pt x="12393" y="893"/>
                  </a:moveTo>
                  <a:cubicBezTo>
                    <a:pt x="12500" y="893"/>
                    <a:pt x="12592" y="984"/>
                    <a:pt x="12592" y="1097"/>
                  </a:cubicBezTo>
                  <a:lnTo>
                    <a:pt x="12592" y="8737"/>
                  </a:lnTo>
                  <a:cubicBezTo>
                    <a:pt x="12592" y="8850"/>
                    <a:pt x="12500" y="8936"/>
                    <a:pt x="12393" y="8936"/>
                  </a:cubicBezTo>
                  <a:lnTo>
                    <a:pt x="1102" y="8936"/>
                  </a:lnTo>
                  <a:cubicBezTo>
                    <a:pt x="1011" y="8936"/>
                    <a:pt x="920" y="8850"/>
                    <a:pt x="920" y="8737"/>
                  </a:cubicBezTo>
                  <a:lnTo>
                    <a:pt x="920" y="1097"/>
                  </a:lnTo>
                  <a:cubicBezTo>
                    <a:pt x="920" y="984"/>
                    <a:pt x="1011" y="893"/>
                    <a:pt x="1102" y="893"/>
                  </a:cubicBezTo>
                  <a:close/>
                  <a:moveTo>
                    <a:pt x="1102" y="0"/>
                  </a:moveTo>
                  <a:cubicBezTo>
                    <a:pt x="495" y="0"/>
                    <a:pt x="0" y="490"/>
                    <a:pt x="0" y="1097"/>
                  </a:cubicBezTo>
                  <a:lnTo>
                    <a:pt x="0" y="8737"/>
                  </a:lnTo>
                  <a:cubicBezTo>
                    <a:pt x="0" y="9361"/>
                    <a:pt x="495" y="9855"/>
                    <a:pt x="1102" y="9855"/>
                  </a:cubicBezTo>
                  <a:lnTo>
                    <a:pt x="4887" y="9855"/>
                  </a:lnTo>
                  <a:lnTo>
                    <a:pt x="4887" y="11334"/>
                  </a:lnTo>
                  <a:lnTo>
                    <a:pt x="4301" y="11334"/>
                  </a:lnTo>
                  <a:cubicBezTo>
                    <a:pt x="3925" y="11334"/>
                    <a:pt x="3608" y="11624"/>
                    <a:pt x="3608" y="12006"/>
                  </a:cubicBezTo>
                  <a:cubicBezTo>
                    <a:pt x="3608" y="12366"/>
                    <a:pt x="3925" y="12678"/>
                    <a:pt x="4301" y="12678"/>
                  </a:cubicBezTo>
                  <a:lnTo>
                    <a:pt x="9210" y="12678"/>
                  </a:lnTo>
                  <a:cubicBezTo>
                    <a:pt x="9570" y="12678"/>
                    <a:pt x="9882" y="12366"/>
                    <a:pt x="9882" y="12006"/>
                  </a:cubicBezTo>
                  <a:cubicBezTo>
                    <a:pt x="9882" y="11624"/>
                    <a:pt x="9570" y="11334"/>
                    <a:pt x="9210" y="11334"/>
                  </a:cubicBezTo>
                  <a:lnTo>
                    <a:pt x="8602" y="11334"/>
                  </a:lnTo>
                  <a:lnTo>
                    <a:pt x="8602" y="9855"/>
                  </a:lnTo>
                  <a:lnTo>
                    <a:pt x="12393" y="9855"/>
                  </a:lnTo>
                  <a:cubicBezTo>
                    <a:pt x="12995" y="9855"/>
                    <a:pt x="13489" y="9361"/>
                    <a:pt x="13489" y="8737"/>
                  </a:cubicBezTo>
                  <a:lnTo>
                    <a:pt x="13489" y="1097"/>
                  </a:lnTo>
                  <a:cubicBezTo>
                    <a:pt x="13489" y="490"/>
                    <a:pt x="12995" y="0"/>
                    <a:pt x="12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8"/>
            <p:cNvSpPr/>
            <p:nvPr/>
          </p:nvSpPr>
          <p:spPr>
            <a:xfrm>
              <a:off x="3509300" y="1340150"/>
              <a:ext cx="200025" cy="151750"/>
            </a:xfrm>
            <a:custGeom>
              <a:avLst/>
              <a:gdLst/>
              <a:ahLst/>
              <a:cxnLst/>
              <a:rect l="l" t="t" r="r" b="b"/>
              <a:pathLst>
                <a:path w="8001" h="6070" extrusionOk="0">
                  <a:moveTo>
                    <a:pt x="764" y="2667"/>
                  </a:moveTo>
                  <a:cubicBezTo>
                    <a:pt x="963" y="2667"/>
                    <a:pt x="1124" y="2844"/>
                    <a:pt x="1124" y="3043"/>
                  </a:cubicBezTo>
                  <a:cubicBezTo>
                    <a:pt x="1124" y="3247"/>
                    <a:pt x="963" y="3403"/>
                    <a:pt x="764" y="3403"/>
                  </a:cubicBezTo>
                  <a:cubicBezTo>
                    <a:pt x="694" y="3403"/>
                    <a:pt x="651" y="3382"/>
                    <a:pt x="608" y="3360"/>
                  </a:cubicBezTo>
                  <a:cubicBezTo>
                    <a:pt x="473" y="3290"/>
                    <a:pt x="404" y="3178"/>
                    <a:pt x="404" y="3043"/>
                  </a:cubicBezTo>
                  <a:cubicBezTo>
                    <a:pt x="404" y="2887"/>
                    <a:pt x="473" y="2774"/>
                    <a:pt x="608" y="2710"/>
                  </a:cubicBezTo>
                  <a:cubicBezTo>
                    <a:pt x="651" y="2688"/>
                    <a:pt x="694" y="2667"/>
                    <a:pt x="764" y="2667"/>
                  </a:cubicBezTo>
                  <a:close/>
                  <a:moveTo>
                    <a:pt x="6947" y="919"/>
                  </a:moveTo>
                  <a:cubicBezTo>
                    <a:pt x="7038" y="919"/>
                    <a:pt x="7102" y="984"/>
                    <a:pt x="7102" y="1075"/>
                  </a:cubicBezTo>
                  <a:lnTo>
                    <a:pt x="7102" y="5016"/>
                  </a:lnTo>
                  <a:cubicBezTo>
                    <a:pt x="7102" y="5086"/>
                    <a:pt x="7038" y="5172"/>
                    <a:pt x="6947" y="5172"/>
                  </a:cubicBezTo>
                  <a:lnTo>
                    <a:pt x="1479" y="5172"/>
                  </a:lnTo>
                  <a:lnTo>
                    <a:pt x="1479" y="919"/>
                  </a:lnTo>
                  <a:close/>
                  <a:moveTo>
                    <a:pt x="1054" y="0"/>
                  </a:moveTo>
                  <a:cubicBezTo>
                    <a:pt x="473" y="0"/>
                    <a:pt x="0" y="489"/>
                    <a:pt x="0" y="1075"/>
                  </a:cubicBezTo>
                  <a:lnTo>
                    <a:pt x="0" y="5016"/>
                  </a:lnTo>
                  <a:cubicBezTo>
                    <a:pt x="0" y="5597"/>
                    <a:pt x="473" y="6070"/>
                    <a:pt x="1054" y="6070"/>
                  </a:cubicBezTo>
                  <a:lnTo>
                    <a:pt x="6947" y="6070"/>
                  </a:lnTo>
                  <a:cubicBezTo>
                    <a:pt x="7527" y="6070"/>
                    <a:pt x="8000" y="5597"/>
                    <a:pt x="8000" y="5016"/>
                  </a:cubicBezTo>
                  <a:lnTo>
                    <a:pt x="8000" y="1075"/>
                  </a:lnTo>
                  <a:cubicBezTo>
                    <a:pt x="8000" y="489"/>
                    <a:pt x="7527" y="0"/>
                    <a:pt x="6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 name="Google Shape;2460;p78"/>
          <p:cNvGrpSpPr/>
          <p:nvPr/>
        </p:nvGrpSpPr>
        <p:grpSpPr>
          <a:xfrm>
            <a:off x="2931744" y="1279650"/>
            <a:ext cx="331625" cy="330400"/>
            <a:chOff x="3042225" y="1279650"/>
            <a:chExt cx="331625" cy="330400"/>
          </a:xfrm>
        </p:grpSpPr>
        <p:sp>
          <p:nvSpPr>
            <p:cNvPr id="2461" name="Google Shape;2461;p78"/>
            <p:cNvSpPr/>
            <p:nvPr/>
          </p:nvSpPr>
          <p:spPr>
            <a:xfrm>
              <a:off x="3099350" y="1279650"/>
              <a:ext cx="274500" cy="274350"/>
            </a:xfrm>
            <a:custGeom>
              <a:avLst/>
              <a:gdLst/>
              <a:ahLst/>
              <a:cxnLst/>
              <a:rect l="l" t="t" r="r" b="b"/>
              <a:pathLst>
                <a:path w="10980" h="10974" extrusionOk="0">
                  <a:moveTo>
                    <a:pt x="6635" y="447"/>
                  </a:moveTo>
                  <a:cubicBezTo>
                    <a:pt x="6791" y="447"/>
                    <a:pt x="6925" y="538"/>
                    <a:pt x="7011" y="651"/>
                  </a:cubicBezTo>
                  <a:cubicBezTo>
                    <a:pt x="7081" y="737"/>
                    <a:pt x="7124" y="829"/>
                    <a:pt x="7124" y="963"/>
                  </a:cubicBezTo>
                  <a:cubicBezTo>
                    <a:pt x="7124" y="1232"/>
                    <a:pt x="6904" y="1458"/>
                    <a:pt x="6635" y="1458"/>
                  </a:cubicBezTo>
                  <a:cubicBezTo>
                    <a:pt x="6339" y="1458"/>
                    <a:pt x="6119" y="1232"/>
                    <a:pt x="6119" y="963"/>
                  </a:cubicBezTo>
                  <a:cubicBezTo>
                    <a:pt x="6119" y="829"/>
                    <a:pt x="6162" y="737"/>
                    <a:pt x="6253" y="651"/>
                  </a:cubicBezTo>
                  <a:cubicBezTo>
                    <a:pt x="6339" y="538"/>
                    <a:pt x="6474" y="447"/>
                    <a:pt x="6635" y="447"/>
                  </a:cubicBezTo>
                  <a:close/>
                  <a:moveTo>
                    <a:pt x="7979" y="447"/>
                  </a:moveTo>
                  <a:cubicBezTo>
                    <a:pt x="8135" y="447"/>
                    <a:pt x="8269" y="538"/>
                    <a:pt x="8382" y="651"/>
                  </a:cubicBezTo>
                  <a:cubicBezTo>
                    <a:pt x="8447" y="737"/>
                    <a:pt x="8490" y="829"/>
                    <a:pt x="8490" y="963"/>
                  </a:cubicBezTo>
                  <a:cubicBezTo>
                    <a:pt x="8490" y="1232"/>
                    <a:pt x="8269" y="1458"/>
                    <a:pt x="7979" y="1458"/>
                  </a:cubicBezTo>
                  <a:cubicBezTo>
                    <a:pt x="7710" y="1458"/>
                    <a:pt x="7484" y="1232"/>
                    <a:pt x="7484" y="963"/>
                  </a:cubicBezTo>
                  <a:cubicBezTo>
                    <a:pt x="7484" y="829"/>
                    <a:pt x="7527" y="737"/>
                    <a:pt x="7597" y="651"/>
                  </a:cubicBezTo>
                  <a:cubicBezTo>
                    <a:pt x="7683" y="538"/>
                    <a:pt x="7818" y="447"/>
                    <a:pt x="7979" y="447"/>
                  </a:cubicBezTo>
                  <a:close/>
                  <a:moveTo>
                    <a:pt x="9345" y="447"/>
                  </a:moveTo>
                  <a:cubicBezTo>
                    <a:pt x="9501" y="447"/>
                    <a:pt x="9635" y="538"/>
                    <a:pt x="9726" y="651"/>
                  </a:cubicBezTo>
                  <a:cubicBezTo>
                    <a:pt x="9791" y="737"/>
                    <a:pt x="9834" y="829"/>
                    <a:pt x="9834" y="963"/>
                  </a:cubicBezTo>
                  <a:cubicBezTo>
                    <a:pt x="9834" y="1232"/>
                    <a:pt x="9614" y="1458"/>
                    <a:pt x="9345" y="1458"/>
                  </a:cubicBezTo>
                  <a:cubicBezTo>
                    <a:pt x="9076" y="1458"/>
                    <a:pt x="8829" y="1232"/>
                    <a:pt x="8829" y="963"/>
                  </a:cubicBezTo>
                  <a:cubicBezTo>
                    <a:pt x="8829" y="829"/>
                    <a:pt x="8893" y="737"/>
                    <a:pt x="8963" y="651"/>
                  </a:cubicBezTo>
                  <a:cubicBezTo>
                    <a:pt x="9054" y="538"/>
                    <a:pt x="9189" y="447"/>
                    <a:pt x="9345" y="447"/>
                  </a:cubicBezTo>
                  <a:close/>
                  <a:moveTo>
                    <a:pt x="920" y="1"/>
                  </a:moveTo>
                  <a:cubicBezTo>
                    <a:pt x="425" y="1"/>
                    <a:pt x="1" y="426"/>
                    <a:pt x="1" y="920"/>
                  </a:cubicBezTo>
                  <a:lnTo>
                    <a:pt x="1" y="1926"/>
                  </a:lnTo>
                  <a:lnTo>
                    <a:pt x="10081" y="1926"/>
                  </a:lnTo>
                  <a:lnTo>
                    <a:pt x="10081" y="10060"/>
                  </a:lnTo>
                  <a:cubicBezTo>
                    <a:pt x="10081" y="10060"/>
                    <a:pt x="10081" y="10081"/>
                    <a:pt x="10060" y="10081"/>
                  </a:cubicBezTo>
                  <a:lnTo>
                    <a:pt x="8517" y="10081"/>
                  </a:lnTo>
                  <a:lnTo>
                    <a:pt x="8517" y="10974"/>
                  </a:lnTo>
                  <a:lnTo>
                    <a:pt x="10060" y="10974"/>
                  </a:lnTo>
                  <a:cubicBezTo>
                    <a:pt x="10576" y="10974"/>
                    <a:pt x="10979" y="10571"/>
                    <a:pt x="10979" y="10060"/>
                  </a:cubicBezTo>
                  <a:lnTo>
                    <a:pt x="10979" y="920"/>
                  </a:lnTo>
                  <a:cubicBezTo>
                    <a:pt x="10979" y="426"/>
                    <a:pt x="10576" y="1"/>
                    <a:pt x="10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8"/>
            <p:cNvSpPr/>
            <p:nvPr/>
          </p:nvSpPr>
          <p:spPr>
            <a:xfrm>
              <a:off x="3042225" y="1350225"/>
              <a:ext cx="194375" cy="259825"/>
            </a:xfrm>
            <a:custGeom>
              <a:avLst/>
              <a:gdLst/>
              <a:ahLst/>
              <a:cxnLst/>
              <a:rect l="l" t="t" r="r" b="b"/>
              <a:pathLst>
                <a:path w="7775" h="10393" extrusionOk="0">
                  <a:moveTo>
                    <a:pt x="3899" y="9049"/>
                  </a:moveTo>
                  <a:cubicBezTo>
                    <a:pt x="4167" y="9049"/>
                    <a:pt x="4393" y="9274"/>
                    <a:pt x="4393" y="9543"/>
                  </a:cubicBezTo>
                  <a:cubicBezTo>
                    <a:pt x="4393" y="9678"/>
                    <a:pt x="4350" y="9791"/>
                    <a:pt x="4280" y="9877"/>
                  </a:cubicBezTo>
                  <a:cubicBezTo>
                    <a:pt x="4167" y="9989"/>
                    <a:pt x="4033" y="10059"/>
                    <a:pt x="3899" y="10059"/>
                  </a:cubicBezTo>
                  <a:cubicBezTo>
                    <a:pt x="3743" y="10059"/>
                    <a:pt x="3608" y="9989"/>
                    <a:pt x="3517" y="9877"/>
                  </a:cubicBezTo>
                  <a:cubicBezTo>
                    <a:pt x="3431" y="9791"/>
                    <a:pt x="3382" y="9678"/>
                    <a:pt x="3382" y="9543"/>
                  </a:cubicBezTo>
                  <a:cubicBezTo>
                    <a:pt x="3382" y="9274"/>
                    <a:pt x="3608" y="9049"/>
                    <a:pt x="3899" y="9049"/>
                  </a:cubicBezTo>
                  <a:close/>
                  <a:moveTo>
                    <a:pt x="1259" y="0"/>
                  </a:moveTo>
                  <a:cubicBezTo>
                    <a:pt x="560" y="0"/>
                    <a:pt x="1" y="581"/>
                    <a:pt x="1" y="1275"/>
                  </a:cubicBezTo>
                  <a:lnTo>
                    <a:pt x="1" y="9119"/>
                  </a:lnTo>
                  <a:cubicBezTo>
                    <a:pt x="1" y="9812"/>
                    <a:pt x="560" y="10393"/>
                    <a:pt x="1259" y="10393"/>
                  </a:cubicBezTo>
                  <a:lnTo>
                    <a:pt x="5603" y="10393"/>
                  </a:lnTo>
                  <a:cubicBezTo>
                    <a:pt x="5490" y="10237"/>
                    <a:pt x="5399" y="10032"/>
                    <a:pt x="5399" y="9742"/>
                  </a:cubicBezTo>
                  <a:lnTo>
                    <a:pt x="5399" y="8667"/>
                  </a:lnTo>
                  <a:lnTo>
                    <a:pt x="899" y="8667"/>
                  </a:lnTo>
                  <a:lnTo>
                    <a:pt x="899" y="1275"/>
                  </a:lnTo>
                  <a:cubicBezTo>
                    <a:pt x="899" y="1076"/>
                    <a:pt x="1055" y="920"/>
                    <a:pt x="1259" y="920"/>
                  </a:cubicBezTo>
                  <a:lnTo>
                    <a:pt x="6522" y="920"/>
                  </a:lnTo>
                  <a:cubicBezTo>
                    <a:pt x="6721" y="920"/>
                    <a:pt x="6877" y="1076"/>
                    <a:pt x="6877" y="1275"/>
                  </a:cubicBezTo>
                  <a:lnTo>
                    <a:pt x="6877" y="2909"/>
                  </a:lnTo>
                  <a:lnTo>
                    <a:pt x="7775" y="2909"/>
                  </a:lnTo>
                  <a:lnTo>
                    <a:pt x="7775" y="1275"/>
                  </a:lnTo>
                  <a:cubicBezTo>
                    <a:pt x="7775" y="581"/>
                    <a:pt x="7216" y="0"/>
                    <a:pt x="6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8"/>
            <p:cNvSpPr/>
            <p:nvPr/>
          </p:nvSpPr>
          <p:spPr>
            <a:xfrm>
              <a:off x="3191825" y="1437575"/>
              <a:ext cx="106350" cy="172475"/>
            </a:xfrm>
            <a:custGeom>
              <a:avLst/>
              <a:gdLst/>
              <a:ahLst/>
              <a:cxnLst/>
              <a:rect l="l" t="t" r="r" b="b"/>
              <a:pathLst>
                <a:path w="4254" h="6899" extrusionOk="0">
                  <a:moveTo>
                    <a:pt x="3560" y="673"/>
                  </a:moveTo>
                  <a:lnTo>
                    <a:pt x="3560" y="5646"/>
                  </a:lnTo>
                  <a:lnTo>
                    <a:pt x="673" y="5646"/>
                  </a:lnTo>
                  <a:lnTo>
                    <a:pt x="673" y="673"/>
                  </a:lnTo>
                  <a:close/>
                  <a:moveTo>
                    <a:pt x="2130" y="5915"/>
                  </a:moveTo>
                  <a:cubicBezTo>
                    <a:pt x="2307" y="5915"/>
                    <a:pt x="2441" y="6049"/>
                    <a:pt x="2441" y="6227"/>
                  </a:cubicBezTo>
                  <a:cubicBezTo>
                    <a:pt x="2441" y="6404"/>
                    <a:pt x="2307" y="6565"/>
                    <a:pt x="2130" y="6565"/>
                  </a:cubicBezTo>
                  <a:cubicBezTo>
                    <a:pt x="1947" y="6565"/>
                    <a:pt x="1791" y="6404"/>
                    <a:pt x="1791" y="6227"/>
                  </a:cubicBezTo>
                  <a:cubicBezTo>
                    <a:pt x="1791" y="6049"/>
                    <a:pt x="1947" y="5915"/>
                    <a:pt x="2130" y="5915"/>
                  </a:cubicBezTo>
                  <a:close/>
                  <a:moveTo>
                    <a:pt x="624" y="1"/>
                  </a:moveTo>
                  <a:cubicBezTo>
                    <a:pt x="291" y="1"/>
                    <a:pt x="1" y="270"/>
                    <a:pt x="1" y="625"/>
                  </a:cubicBezTo>
                  <a:lnTo>
                    <a:pt x="1" y="6248"/>
                  </a:lnTo>
                  <a:cubicBezTo>
                    <a:pt x="1" y="6608"/>
                    <a:pt x="291" y="6899"/>
                    <a:pt x="624" y="6899"/>
                  </a:cubicBezTo>
                  <a:lnTo>
                    <a:pt x="3608" y="6899"/>
                  </a:lnTo>
                  <a:cubicBezTo>
                    <a:pt x="3963" y="6899"/>
                    <a:pt x="4253" y="6608"/>
                    <a:pt x="4253" y="6248"/>
                  </a:cubicBezTo>
                  <a:lnTo>
                    <a:pt x="4253" y="625"/>
                  </a:lnTo>
                  <a:cubicBezTo>
                    <a:pt x="4253" y="270"/>
                    <a:pt x="3963" y="1"/>
                    <a:pt x="3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78"/>
          <p:cNvGrpSpPr/>
          <p:nvPr/>
        </p:nvGrpSpPr>
        <p:grpSpPr>
          <a:xfrm>
            <a:off x="2489685" y="1314325"/>
            <a:ext cx="327700" cy="295725"/>
            <a:chOff x="2645200" y="1314325"/>
            <a:chExt cx="327700" cy="295725"/>
          </a:xfrm>
        </p:grpSpPr>
        <p:sp>
          <p:nvSpPr>
            <p:cNvPr id="2465" name="Google Shape;2465;p78"/>
            <p:cNvSpPr/>
            <p:nvPr/>
          </p:nvSpPr>
          <p:spPr>
            <a:xfrm>
              <a:off x="2742650" y="1314325"/>
              <a:ext cx="225150" cy="166975"/>
            </a:xfrm>
            <a:custGeom>
              <a:avLst/>
              <a:gdLst/>
              <a:ahLst/>
              <a:cxnLst/>
              <a:rect l="l" t="t" r="r" b="b"/>
              <a:pathLst>
                <a:path w="9006" h="6679" extrusionOk="0">
                  <a:moveTo>
                    <a:pt x="876" y="1"/>
                  </a:moveTo>
                  <a:cubicBezTo>
                    <a:pt x="382" y="1"/>
                    <a:pt x="0" y="404"/>
                    <a:pt x="0" y="877"/>
                  </a:cubicBezTo>
                  <a:lnTo>
                    <a:pt x="0" y="2399"/>
                  </a:lnTo>
                  <a:lnTo>
                    <a:pt x="898" y="2399"/>
                  </a:lnTo>
                  <a:lnTo>
                    <a:pt x="898" y="920"/>
                  </a:lnTo>
                  <a:lnTo>
                    <a:pt x="8086" y="920"/>
                  </a:lnTo>
                  <a:lnTo>
                    <a:pt x="8086" y="5759"/>
                  </a:lnTo>
                  <a:lnTo>
                    <a:pt x="4124" y="5759"/>
                  </a:lnTo>
                  <a:lnTo>
                    <a:pt x="4124" y="6678"/>
                  </a:lnTo>
                  <a:lnTo>
                    <a:pt x="8134" y="6678"/>
                  </a:lnTo>
                  <a:cubicBezTo>
                    <a:pt x="8602" y="6678"/>
                    <a:pt x="9005" y="6275"/>
                    <a:pt x="9005" y="5802"/>
                  </a:cubicBezTo>
                  <a:lnTo>
                    <a:pt x="9005" y="877"/>
                  </a:lnTo>
                  <a:cubicBezTo>
                    <a:pt x="9005" y="404"/>
                    <a:pt x="8602" y="1"/>
                    <a:pt x="8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8"/>
            <p:cNvSpPr/>
            <p:nvPr/>
          </p:nvSpPr>
          <p:spPr>
            <a:xfrm>
              <a:off x="2845725" y="1486250"/>
              <a:ext cx="90750" cy="25825"/>
            </a:xfrm>
            <a:custGeom>
              <a:avLst/>
              <a:gdLst/>
              <a:ahLst/>
              <a:cxnLst/>
              <a:rect l="l" t="t" r="r" b="b"/>
              <a:pathLst>
                <a:path w="3630" h="1033" extrusionOk="0">
                  <a:moveTo>
                    <a:pt x="1" y="0"/>
                  </a:moveTo>
                  <a:lnTo>
                    <a:pt x="1" y="1032"/>
                  </a:lnTo>
                  <a:lnTo>
                    <a:pt x="2554" y="1032"/>
                  </a:lnTo>
                  <a:lnTo>
                    <a:pt x="3382" y="204"/>
                  </a:lnTo>
                  <a:cubicBezTo>
                    <a:pt x="3447" y="113"/>
                    <a:pt x="3538" y="49"/>
                    <a:pt x="3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8"/>
            <p:cNvSpPr/>
            <p:nvPr/>
          </p:nvSpPr>
          <p:spPr>
            <a:xfrm>
              <a:off x="2702850" y="1391625"/>
              <a:ext cx="126100" cy="164675"/>
            </a:xfrm>
            <a:custGeom>
              <a:avLst/>
              <a:gdLst/>
              <a:ahLst/>
              <a:cxnLst/>
              <a:rect l="l" t="t" r="r" b="b"/>
              <a:pathLst>
                <a:path w="5044" h="6587" extrusionOk="0">
                  <a:moveTo>
                    <a:pt x="2533" y="5581"/>
                  </a:moveTo>
                  <a:cubicBezTo>
                    <a:pt x="2689" y="5581"/>
                    <a:pt x="2823" y="5715"/>
                    <a:pt x="2823" y="5871"/>
                  </a:cubicBezTo>
                  <a:cubicBezTo>
                    <a:pt x="2823" y="6027"/>
                    <a:pt x="2689" y="6161"/>
                    <a:pt x="2533" y="6161"/>
                  </a:cubicBezTo>
                  <a:cubicBezTo>
                    <a:pt x="2355" y="6161"/>
                    <a:pt x="2221" y="6027"/>
                    <a:pt x="2221" y="5871"/>
                  </a:cubicBezTo>
                  <a:cubicBezTo>
                    <a:pt x="2221" y="5715"/>
                    <a:pt x="2355" y="5581"/>
                    <a:pt x="2533" y="5581"/>
                  </a:cubicBezTo>
                  <a:close/>
                  <a:moveTo>
                    <a:pt x="941" y="0"/>
                  </a:moveTo>
                  <a:cubicBezTo>
                    <a:pt x="425" y="0"/>
                    <a:pt x="1" y="403"/>
                    <a:pt x="1" y="941"/>
                  </a:cubicBezTo>
                  <a:lnTo>
                    <a:pt x="1" y="2221"/>
                  </a:lnTo>
                  <a:lnTo>
                    <a:pt x="452" y="2221"/>
                  </a:lnTo>
                  <a:cubicBezTo>
                    <a:pt x="630" y="2221"/>
                    <a:pt x="786" y="2264"/>
                    <a:pt x="941" y="2328"/>
                  </a:cubicBezTo>
                  <a:lnTo>
                    <a:pt x="941" y="898"/>
                  </a:lnTo>
                  <a:lnTo>
                    <a:pt x="4124" y="898"/>
                  </a:lnTo>
                  <a:lnTo>
                    <a:pt x="4124" y="5312"/>
                  </a:lnTo>
                  <a:lnTo>
                    <a:pt x="1570" y="5312"/>
                  </a:lnTo>
                  <a:lnTo>
                    <a:pt x="1570" y="6586"/>
                  </a:lnTo>
                  <a:lnTo>
                    <a:pt x="4033" y="6586"/>
                  </a:lnTo>
                  <a:cubicBezTo>
                    <a:pt x="4011" y="6430"/>
                    <a:pt x="4033" y="6296"/>
                    <a:pt x="4081" y="6161"/>
                  </a:cubicBezTo>
                  <a:cubicBezTo>
                    <a:pt x="4124" y="5936"/>
                    <a:pt x="4237" y="5715"/>
                    <a:pt x="4415" y="5532"/>
                  </a:cubicBezTo>
                  <a:cubicBezTo>
                    <a:pt x="4592" y="5355"/>
                    <a:pt x="4818" y="5242"/>
                    <a:pt x="5044" y="5178"/>
                  </a:cubicBezTo>
                  <a:lnTo>
                    <a:pt x="5044" y="941"/>
                  </a:lnTo>
                  <a:cubicBezTo>
                    <a:pt x="5044" y="403"/>
                    <a:pt x="4619" y="0"/>
                    <a:pt x="4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8"/>
            <p:cNvSpPr/>
            <p:nvPr/>
          </p:nvSpPr>
          <p:spPr>
            <a:xfrm>
              <a:off x="2645200" y="1461100"/>
              <a:ext cx="82950" cy="131625"/>
            </a:xfrm>
            <a:custGeom>
              <a:avLst/>
              <a:gdLst/>
              <a:ahLst/>
              <a:cxnLst/>
              <a:rect l="l" t="t" r="r" b="b"/>
              <a:pathLst>
                <a:path w="3318" h="5265" extrusionOk="0">
                  <a:moveTo>
                    <a:pt x="2645" y="694"/>
                  </a:moveTo>
                  <a:lnTo>
                    <a:pt x="2645" y="4366"/>
                  </a:lnTo>
                  <a:lnTo>
                    <a:pt x="694" y="4366"/>
                  </a:lnTo>
                  <a:lnTo>
                    <a:pt x="694" y="694"/>
                  </a:lnTo>
                  <a:close/>
                  <a:moveTo>
                    <a:pt x="1656" y="4571"/>
                  </a:moveTo>
                  <a:cubicBezTo>
                    <a:pt x="1790" y="4571"/>
                    <a:pt x="1903" y="4684"/>
                    <a:pt x="1903" y="4818"/>
                  </a:cubicBezTo>
                  <a:cubicBezTo>
                    <a:pt x="1903" y="4952"/>
                    <a:pt x="1790" y="5060"/>
                    <a:pt x="1656" y="5060"/>
                  </a:cubicBezTo>
                  <a:cubicBezTo>
                    <a:pt x="1522" y="5060"/>
                    <a:pt x="1414" y="4952"/>
                    <a:pt x="1414" y="4818"/>
                  </a:cubicBezTo>
                  <a:cubicBezTo>
                    <a:pt x="1414" y="4684"/>
                    <a:pt x="1522" y="4571"/>
                    <a:pt x="1656" y="4571"/>
                  </a:cubicBezTo>
                  <a:close/>
                  <a:moveTo>
                    <a:pt x="581" y="1"/>
                  </a:moveTo>
                  <a:cubicBezTo>
                    <a:pt x="269" y="1"/>
                    <a:pt x="0" y="270"/>
                    <a:pt x="0" y="581"/>
                  </a:cubicBezTo>
                  <a:lnTo>
                    <a:pt x="0" y="4705"/>
                  </a:lnTo>
                  <a:cubicBezTo>
                    <a:pt x="0" y="5017"/>
                    <a:pt x="269" y="5264"/>
                    <a:pt x="581" y="5264"/>
                  </a:cubicBezTo>
                  <a:lnTo>
                    <a:pt x="2758" y="5264"/>
                  </a:lnTo>
                  <a:cubicBezTo>
                    <a:pt x="3070" y="5264"/>
                    <a:pt x="3317" y="5017"/>
                    <a:pt x="3317" y="4705"/>
                  </a:cubicBezTo>
                  <a:lnTo>
                    <a:pt x="3317" y="581"/>
                  </a:lnTo>
                  <a:cubicBezTo>
                    <a:pt x="3317" y="270"/>
                    <a:pt x="3070" y="1"/>
                    <a:pt x="2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8"/>
            <p:cNvSpPr/>
            <p:nvPr/>
          </p:nvSpPr>
          <p:spPr>
            <a:xfrm>
              <a:off x="2818850" y="1498000"/>
              <a:ext cx="154050" cy="112050"/>
            </a:xfrm>
            <a:custGeom>
              <a:avLst/>
              <a:gdLst/>
              <a:ahLst/>
              <a:cxnLst/>
              <a:rect l="l" t="t" r="r" b="b"/>
              <a:pathLst>
                <a:path w="6162" h="4482" extrusionOk="0">
                  <a:moveTo>
                    <a:pt x="5409" y="1"/>
                  </a:moveTo>
                  <a:cubicBezTo>
                    <a:pt x="5234" y="1"/>
                    <a:pt x="5059" y="68"/>
                    <a:pt x="4925" y="202"/>
                  </a:cubicBezTo>
                  <a:lnTo>
                    <a:pt x="2307" y="2826"/>
                  </a:lnTo>
                  <a:lnTo>
                    <a:pt x="1232" y="1772"/>
                  </a:lnTo>
                  <a:cubicBezTo>
                    <a:pt x="1097" y="1638"/>
                    <a:pt x="924" y="1570"/>
                    <a:pt x="750" y="1570"/>
                  </a:cubicBezTo>
                  <a:cubicBezTo>
                    <a:pt x="577" y="1570"/>
                    <a:pt x="404" y="1638"/>
                    <a:pt x="269" y="1772"/>
                  </a:cubicBezTo>
                  <a:cubicBezTo>
                    <a:pt x="0" y="2019"/>
                    <a:pt x="0" y="2466"/>
                    <a:pt x="269" y="2734"/>
                  </a:cubicBezTo>
                  <a:lnTo>
                    <a:pt x="1812" y="4283"/>
                  </a:lnTo>
                  <a:cubicBezTo>
                    <a:pt x="1947" y="4417"/>
                    <a:pt x="2129" y="4482"/>
                    <a:pt x="2307" y="4482"/>
                  </a:cubicBezTo>
                  <a:cubicBezTo>
                    <a:pt x="2484" y="4482"/>
                    <a:pt x="2667" y="4417"/>
                    <a:pt x="2775" y="4283"/>
                  </a:cubicBezTo>
                  <a:lnTo>
                    <a:pt x="5893" y="1165"/>
                  </a:lnTo>
                  <a:cubicBezTo>
                    <a:pt x="6162" y="896"/>
                    <a:pt x="6162" y="471"/>
                    <a:pt x="5893" y="202"/>
                  </a:cubicBezTo>
                  <a:cubicBezTo>
                    <a:pt x="5758" y="68"/>
                    <a:pt x="5584" y="1"/>
                    <a:pt x="5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78"/>
          <p:cNvGrpSpPr/>
          <p:nvPr/>
        </p:nvGrpSpPr>
        <p:grpSpPr>
          <a:xfrm>
            <a:off x="2049351" y="1364725"/>
            <a:ext cx="325975" cy="245325"/>
            <a:chOff x="2245325" y="1364725"/>
            <a:chExt cx="325975" cy="245325"/>
          </a:xfrm>
        </p:grpSpPr>
        <p:sp>
          <p:nvSpPr>
            <p:cNvPr id="2471" name="Google Shape;2471;p78"/>
            <p:cNvSpPr/>
            <p:nvPr/>
          </p:nvSpPr>
          <p:spPr>
            <a:xfrm>
              <a:off x="2245325" y="1364725"/>
              <a:ext cx="325975" cy="245325"/>
            </a:xfrm>
            <a:custGeom>
              <a:avLst/>
              <a:gdLst/>
              <a:ahLst/>
              <a:cxnLst/>
              <a:rect l="l" t="t" r="r" b="b"/>
              <a:pathLst>
                <a:path w="13039" h="9813" extrusionOk="0">
                  <a:moveTo>
                    <a:pt x="1146" y="4281"/>
                  </a:moveTo>
                  <a:cubicBezTo>
                    <a:pt x="1479" y="4281"/>
                    <a:pt x="1770" y="4549"/>
                    <a:pt x="1770" y="4910"/>
                  </a:cubicBezTo>
                  <a:cubicBezTo>
                    <a:pt x="1770" y="5243"/>
                    <a:pt x="1479" y="5533"/>
                    <a:pt x="1146" y="5533"/>
                  </a:cubicBezTo>
                  <a:cubicBezTo>
                    <a:pt x="807" y="5533"/>
                    <a:pt x="517" y="5243"/>
                    <a:pt x="517" y="4910"/>
                  </a:cubicBezTo>
                  <a:cubicBezTo>
                    <a:pt x="517" y="4549"/>
                    <a:pt x="807" y="4281"/>
                    <a:pt x="1146" y="4281"/>
                  </a:cubicBezTo>
                  <a:close/>
                  <a:moveTo>
                    <a:pt x="11382" y="1302"/>
                  </a:moveTo>
                  <a:cubicBezTo>
                    <a:pt x="11560" y="1302"/>
                    <a:pt x="11716" y="1458"/>
                    <a:pt x="11716" y="1657"/>
                  </a:cubicBezTo>
                  <a:lnTo>
                    <a:pt x="11716" y="8157"/>
                  </a:lnTo>
                  <a:cubicBezTo>
                    <a:pt x="11716" y="8334"/>
                    <a:pt x="11560" y="8490"/>
                    <a:pt x="11382" y="8490"/>
                  </a:cubicBezTo>
                  <a:lnTo>
                    <a:pt x="2221" y="8490"/>
                  </a:lnTo>
                  <a:lnTo>
                    <a:pt x="2221" y="1302"/>
                  </a:lnTo>
                  <a:close/>
                  <a:moveTo>
                    <a:pt x="1657" y="1"/>
                  </a:moveTo>
                  <a:cubicBezTo>
                    <a:pt x="743" y="1"/>
                    <a:pt x="1" y="743"/>
                    <a:pt x="1" y="1657"/>
                  </a:cubicBezTo>
                  <a:lnTo>
                    <a:pt x="1" y="8157"/>
                  </a:lnTo>
                  <a:cubicBezTo>
                    <a:pt x="1" y="9076"/>
                    <a:pt x="743" y="9813"/>
                    <a:pt x="1657" y="9813"/>
                  </a:cubicBezTo>
                  <a:lnTo>
                    <a:pt x="11382" y="9813"/>
                  </a:lnTo>
                  <a:cubicBezTo>
                    <a:pt x="12302" y="9813"/>
                    <a:pt x="13038" y="9076"/>
                    <a:pt x="13038" y="8157"/>
                  </a:cubicBezTo>
                  <a:lnTo>
                    <a:pt x="13038" y="1657"/>
                  </a:lnTo>
                  <a:cubicBezTo>
                    <a:pt x="13038" y="743"/>
                    <a:pt x="12302" y="1"/>
                    <a:pt x="11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8"/>
            <p:cNvSpPr/>
            <p:nvPr/>
          </p:nvSpPr>
          <p:spPr>
            <a:xfrm>
              <a:off x="2343325" y="1434700"/>
              <a:ext cx="149075" cy="108150"/>
            </a:xfrm>
            <a:custGeom>
              <a:avLst/>
              <a:gdLst/>
              <a:ahLst/>
              <a:cxnLst/>
              <a:rect l="l" t="t" r="r" b="b"/>
              <a:pathLst>
                <a:path w="5963" h="4326" extrusionOk="0">
                  <a:moveTo>
                    <a:pt x="5234" y="0"/>
                  </a:moveTo>
                  <a:cubicBezTo>
                    <a:pt x="5066" y="0"/>
                    <a:pt x="4898" y="68"/>
                    <a:pt x="4774" y="202"/>
                  </a:cubicBezTo>
                  <a:lnTo>
                    <a:pt x="2242" y="2734"/>
                  </a:lnTo>
                  <a:lnTo>
                    <a:pt x="1188" y="1707"/>
                  </a:lnTo>
                  <a:cubicBezTo>
                    <a:pt x="1065" y="1573"/>
                    <a:pt x="897" y="1506"/>
                    <a:pt x="729" y="1506"/>
                  </a:cubicBezTo>
                  <a:cubicBezTo>
                    <a:pt x="561" y="1506"/>
                    <a:pt x="393" y="1573"/>
                    <a:pt x="269" y="1707"/>
                  </a:cubicBezTo>
                  <a:cubicBezTo>
                    <a:pt x="0" y="1949"/>
                    <a:pt x="0" y="2379"/>
                    <a:pt x="269" y="2621"/>
                  </a:cubicBezTo>
                  <a:lnTo>
                    <a:pt x="1769" y="4127"/>
                  </a:lnTo>
                  <a:cubicBezTo>
                    <a:pt x="1882" y="4261"/>
                    <a:pt x="2065" y="4326"/>
                    <a:pt x="2242" y="4326"/>
                  </a:cubicBezTo>
                  <a:cubicBezTo>
                    <a:pt x="2398" y="4326"/>
                    <a:pt x="2575" y="4261"/>
                    <a:pt x="2688" y="4127"/>
                  </a:cubicBezTo>
                  <a:lnTo>
                    <a:pt x="5694" y="1121"/>
                  </a:lnTo>
                  <a:cubicBezTo>
                    <a:pt x="5962" y="874"/>
                    <a:pt x="5962" y="449"/>
                    <a:pt x="5694" y="202"/>
                  </a:cubicBezTo>
                  <a:cubicBezTo>
                    <a:pt x="5570" y="68"/>
                    <a:pt x="5402" y="0"/>
                    <a:pt x="5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78"/>
          <p:cNvGrpSpPr/>
          <p:nvPr/>
        </p:nvGrpSpPr>
        <p:grpSpPr>
          <a:xfrm>
            <a:off x="1601243" y="1358550"/>
            <a:ext cx="333750" cy="251500"/>
            <a:chOff x="1841575" y="1358550"/>
            <a:chExt cx="333750" cy="251500"/>
          </a:xfrm>
        </p:grpSpPr>
        <p:sp>
          <p:nvSpPr>
            <p:cNvPr id="2474" name="Google Shape;2474;p78"/>
            <p:cNvSpPr/>
            <p:nvPr/>
          </p:nvSpPr>
          <p:spPr>
            <a:xfrm>
              <a:off x="1841575" y="1358550"/>
              <a:ext cx="333750" cy="251500"/>
            </a:xfrm>
            <a:custGeom>
              <a:avLst/>
              <a:gdLst/>
              <a:ahLst/>
              <a:cxnLst/>
              <a:rect l="l" t="t" r="r" b="b"/>
              <a:pathLst>
                <a:path w="13350" h="10060" extrusionOk="0">
                  <a:moveTo>
                    <a:pt x="1167" y="4393"/>
                  </a:moveTo>
                  <a:cubicBezTo>
                    <a:pt x="1522" y="4393"/>
                    <a:pt x="1812" y="4683"/>
                    <a:pt x="1812" y="5044"/>
                  </a:cubicBezTo>
                  <a:cubicBezTo>
                    <a:pt x="1812" y="5377"/>
                    <a:pt x="1522" y="5667"/>
                    <a:pt x="1167" y="5667"/>
                  </a:cubicBezTo>
                  <a:cubicBezTo>
                    <a:pt x="807" y="5667"/>
                    <a:pt x="538" y="5377"/>
                    <a:pt x="538" y="5044"/>
                  </a:cubicBezTo>
                  <a:cubicBezTo>
                    <a:pt x="538" y="4683"/>
                    <a:pt x="807" y="4393"/>
                    <a:pt x="1167" y="4393"/>
                  </a:cubicBezTo>
                  <a:close/>
                  <a:moveTo>
                    <a:pt x="11651" y="1345"/>
                  </a:moveTo>
                  <a:cubicBezTo>
                    <a:pt x="11850" y="1345"/>
                    <a:pt x="12006" y="1501"/>
                    <a:pt x="12006" y="1705"/>
                  </a:cubicBezTo>
                  <a:lnTo>
                    <a:pt x="12006" y="8355"/>
                  </a:lnTo>
                  <a:cubicBezTo>
                    <a:pt x="12006" y="8560"/>
                    <a:pt x="11850" y="8716"/>
                    <a:pt x="11651" y="8716"/>
                  </a:cubicBezTo>
                  <a:lnTo>
                    <a:pt x="2285" y="8716"/>
                  </a:lnTo>
                  <a:lnTo>
                    <a:pt x="2285" y="1345"/>
                  </a:lnTo>
                  <a:close/>
                  <a:moveTo>
                    <a:pt x="1705" y="1"/>
                  </a:moveTo>
                  <a:cubicBezTo>
                    <a:pt x="764" y="1"/>
                    <a:pt x="0" y="764"/>
                    <a:pt x="0" y="1705"/>
                  </a:cubicBezTo>
                  <a:lnTo>
                    <a:pt x="0" y="8355"/>
                  </a:lnTo>
                  <a:cubicBezTo>
                    <a:pt x="0" y="9296"/>
                    <a:pt x="764" y="10060"/>
                    <a:pt x="1705" y="10060"/>
                  </a:cubicBezTo>
                  <a:lnTo>
                    <a:pt x="11651" y="10060"/>
                  </a:lnTo>
                  <a:cubicBezTo>
                    <a:pt x="12592" y="10060"/>
                    <a:pt x="13350" y="9296"/>
                    <a:pt x="13350" y="8355"/>
                  </a:cubicBezTo>
                  <a:lnTo>
                    <a:pt x="13350" y="1705"/>
                  </a:lnTo>
                  <a:cubicBezTo>
                    <a:pt x="13350" y="764"/>
                    <a:pt x="12592" y="1"/>
                    <a:pt x="11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8"/>
            <p:cNvSpPr/>
            <p:nvPr/>
          </p:nvSpPr>
          <p:spPr>
            <a:xfrm>
              <a:off x="1941850" y="1410700"/>
              <a:ext cx="146650" cy="147350"/>
            </a:xfrm>
            <a:custGeom>
              <a:avLst/>
              <a:gdLst/>
              <a:ahLst/>
              <a:cxnLst/>
              <a:rect l="l" t="t" r="r" b="b"/>
              <a:pathLst>
                <a:path w="5866" h="5894" extrusionOk="0">
                  <a:moveTo>
                    <a:pt x="4231" y="1"/>
                  </a:moveTo>
                  <a:cubicBezTo>
                    <a:pt x="4188" y="1"/>
                    <a:pt x="4145" y="22"/>
                    <a:pt x="4118" y="65"/>
                  </a:cubicBezTo>
                  <a:cubicBezTo>
                    <a:pt x="4118" y="114"/>
                    <a:pt x="4118" y="157"/>
                    <a:pt x="4145" y="178"/>
                  </a:cubicBezTo>
                  <a:lnTo>
                    <a:pt x="4591" y="624"/>
                  </a:lnTo>
                  <a:lnTo>
                    <a:pt x="624" y="4635"/>
                  </a:lnTo>
                  <a:lnTo>
                    <a:pt x="177" y="4189"/>
                  </a:lnTo>
                  <a:cubicBezTo>
                    <a:pt x="165" y="4164"/>
                    <a:pt x="145" y="4153"/>
                    <a:pt x="121" y="4153"/>
                  </a:cubicBezTo>
                  <a:cubicBezTo>
                    <a:pt x="104" y="4153"/>
                    <a:pt x="85" y="4158"/>
                    <a:pt x="65" y="4167"/>
                  </a:cubicBezTo>
                  <a:cubicBezTo>
                    <a:pt x="22" y="4189"/>
                    <a:pt x="0" y="4210"/>
                    <a:pt x="0" y="4253"/>
                  </a:cubicBezTo>
                  <a:lnTo>
                    <a:pt x="0" y="5780"/>
                  </a:lnTo>
                  <a:cubicBezTo>
                    <a:pt x="0" y="5845"/>
                    <a:pt x="43" y="5893"/>
                    <a:pt x="113" y="5893"/>
                  </a:cubicBezTo>
                  <a:lnTo>
                    <a:pt x="1634" y="5893"/>
                  </a:lnTo>
                  <a:cubicBezTo>
                    <a:pt x="1677" y="5893"/>
                    <a:pt x="1699" y="5866"/>
                    <a:pt x="1726" y="5823"/>
                  </a:cubicBezTo>
                  <a:cubicBezTo>
                    <a:pt x="1747" y="5780"/>
                    <a:pt x="1726" y="5732"/>
                    <a:pt x="1699" y="5710"/>
                  </a:cubicBezTo>
                  <a:lnTo>
                    <a:pt x="1253" y="5264"/>
                  </a:lnTo>
                  <a:lnTo>
                    <a:pt x="5242" y="1275"/>
                  </a:lnTo>
                  <a:lnTo>
                    <a:pt x="5667" y="1700"/>
                  </a:lnTo>
                  <a:cubicBezTo>
                    <a:pt x="5692" y="1729"/>
                    <a:pt x="5720" y="1740"/>
                    <a:pt x="5748" y="1740"/>
                  </a:cubicBezTo>
                  <a:cubicBezTo>
                    <a:pt x="5766" y="1740"/>
                    <a:pt x="5784" y="1735"/>
                    <a:pt x="5801" y="1726"/>
                  </a:cubicBezTo>
                  <a:cubicBezTo>
                    <a:pt x="5844" y="1726"/>
                    <a:pt x="5866" y="1678"/>
                    <a:pt x="5866" y="1635"/>
                  </a:cubicBezTo>
                  <a:lnTo>
                    <a:pt x="5866" y="114"/>
                  </a:lnTo>
                  <a:cubicBezTo>
                    <a:pt x="5866" y="44"/>
                    <a:pt x="5823" y="1"/>
                    <a:pt x="5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78"/>
          <p:cNvGrpSpPr/>
          <p:nvPr/>
        </p:nvGrpSpPr>
        <p:grpSpPr>
          <a:xfrm>
            <a:off x="1243184" y="1286925"/>
            <a:ext cx="243700" cy="323125"/>
            <a:chOff x="1486475" y="1286925"/>
            <a:chExt cx="243700" cy="323125"/>
          </a:xfrm>
        </p:grpSpPr>
        <p:sp>
          <p:nvSpPr>
            <p:cNvPr id="2477" name="Google Shape;2477;p78"/>
            <p:cNvSpPr/>
            <p:nvPr/>
          </p:nvSpPr>
          <p:spPr>
            <a:xfrm>
              <a:off x="1486475" y="1286925"/>
              <a:ext cx="243700" cy="323125"/>
            </a:xfrm>
            <a:custGeom>
              <a:avLst/>
              <a:gdLst/>
              <a:ahLst/>
              <a:cxnLst/>
              <a:rect l="l" t="t" r="r" b="b"/>
              <a:pathLst>
                <a:path w="9748" h="12925" extrusionOk="0">
                  <a:moveTo>
                    <a:pt x="8113" y="1301"/>
                  </a:moveTo>
                  <a:cubicBezTo>
                    <a:pt x="8290" y="1301"/>
                    <a:pt x="8446" y="1457"/>
                    <a:pt x="8446" y="1635"/>
                  </a:cubicBezTo>
                  <a:lnTo>
                    <a:pt x="8446" y="10731"/>
                  </a:lnTo>
                  <a:lnTo>
                    <a:pt x="1323" y="10731"/>
                  </a:lnTo>
                  <a:lnTo>
                    <a:pt x="1323" y="1635"/>
                  </a:lnTo>
                  <a:cubicBezTo>
                    <a:pt x="1323" y="1457"/>
                    <a:pt x="1457" y="1301"/>
                    <a:pt x="1661" y="1301"/>
                  </a:cubicBezTo>
                  <a:close/>
                  <a:moveTo>
                    <a:pt x="4887" y="11177"/>
                  </a:moveTo>
                  <a:cubicBezTo>
                    <a:pt x="5221" y="11177"/>
                    <a:pt x="5511" y="11446"/>
                    <a:pt x="5511" y="11806"/>
                  </a:cubicBezTo>
                  <a:cubicBezTo>
                    <a:pt x="5511" y="12140"/>
                    <a:pt x="5221" y="12409"/>
                    <a:pt x="4887" y="12409"/>
                  </a:cubicBezTo>
                  <a:cubicBezTo>
                    <a:pt x="4549" y="12409"/>
                    <a:pt x="4258" y="12140"/>
                    <a:pt x="4258" y="11806"/>
                  </a:cubicBezTo>
                  <a:cubicBezTo>
                    <a:pt x="4258" y="11446"/>
                    <a:pt x="4549" y="11177"/>
                    <a:pt x="4887" y="11177"/>
                  </a:cubicBezTo>
                  <a:close/>
                  <a:moveTo>
                    <a:pt x="1661" y="0"/>
                  </a:moveTo>
                  <a:cubicBezTo>
                    <a:pt x="742" y="0"/>
                    <a:pt x="0" y="715"/>
                    <a:pt x="0" y="1635"/>
                  </a:cubicBezTo>
                  <a:lnTo>
                    <a:pt x="0" y="11290"/>
                  </a:lnTo>
                  <a:cubicBezTo>
                    <a:pt x="0" y="12188"/>
                    <a:pt x="742" y="12925"/>
                    <a:pt x="1661" y="12925"/>
                  </a:cubicBezTo>
                  <a:lnTo>
                    <a:pt x="8113" y="12925"/>
                  </a:lnTo>
                  <a:cubicBezTo>
                    <a:pt x="9005" y="12925"/>
                    <a:pt x="9747" y="12188"/>
                    <a:pt x="9747" y="11290"/>
                  </a:cubicBezTo>
                  <a:lnTo>
                    <a:pt x="9747" y="1635"/>
                  </a:lnTo>
                  <a:cubicBezTo>
                    <a:pt x="9747" y="715"/>
                    <a:pt x="9005" y="0"/>
                    <a:pt x="8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8"/>
            <p:cNvSpPr/>
            <p:nvPr/>
          </p:nvSpPr>
          <p:spPr>
            <a:xfrm>
              <a:off x="1550300" y="1389325"/>
              <a:ext cx="116575" cy="99775"/>
            </a:xfrm>
            <a:custGeom>
              <a:avLst/>
              <a:gdLst/>
              <a:ahLst/>
              <a:cxnLst/>
              <a:rect l="l" t="t" r="r" b="b"/>
              <a:pathLst>
                <a:path w="4663" h="3991" extrusionOk="0">
                  <a:moveTo>
                    <a:pt x="1076" y="452"/>
                  </a:moveTo>
                  <a:cubicBezTo>
                    <a:pt x="1189" y="452"/>
                    <a:pt x="1302" y="495"/>
                    <a:pt x="1366" y="587"/>
                  </a:cubicBezTo>
                  <a:lnTo>
                    <a:pt x="1366" y="630"/>
                  </a:lnTo>
                  <a:cubicBezTo>
                    <a:pt x="1366" y="630"/>
                    <a:pt x="1357" y="639"/>
                    <a:pt x="1344" y="639"/>
                  </a:cubicBezTo>
                  <a:cubicBezTo>
                    <a:pt x="1338" y="639"/>
                    <a:pt x="1331" y="637"/>
                    <a:pt x="1323" y="630"/>
                  </a:cubicBezTo>
                  <a:lnTo>
                    <a:pt x="1302" y="630"/>
                  </a:lnTo>
                  <a:cubicBezTo>
                    <a:pt x="1076" y="630"/>
                    <a:pt x="899" y="807"/>
                    <a:pt x="899" y="1033"/>
                  </a:cubicBezTo>
                  <a:lnTo>
                    <a:pt x="899" y="1055"/>
                  </a:lnTo>
                  <a:cubicBezTo>
                    <a:pt x="899" y="1103"/>
                    <a:pt x="899" y="1124"/>
                    <a:pt x="856" y="1124"/>
                  </a:cubicBezTo>
                  <a:cubicBezTo>
                    <a:pt x="842" y="1135"/>
                    <a:pt x="830" y="1141"/>
                    <a:pt x="819" y="1141"/>
                  </a:cubicBezTo>
                  <a:cubicBezTo>
                    <a:pt x="807" y="1141"/>
                    <a:pt x="797" y="1135"/>
                    <a:pt x="786" y="1124"/>
                  </a:cubicBezTo>
                  <a:cubicBezTo>
                    <a:pt x="721" y="1055"/>
                    <a:pt x="673" y="942"/>
                    <a:pt x="673" y="856"/>
                  </a:cubicBezTo>
                  <a:cubicBezTo>
                    <a:pt x="673" y="630"/>
                    <a:pt x="856" y="452"/>
                    <a:pt x="1076" y="452"/>
                  </a:cubicBezTo>
                  <a:close/>
                  <a:moveTo>
                    <a:pt x="1259" y="1"/>
                  </a:moveTo>
                  <a:cubicBezTo>
                    <a:pt x="560" y="1"/>
                    <a:pt x="1" y="587"/>
                    <a:pt x="1" y="1259"/>
                  </a:cubicBezTo>
                  <a:cubicBezTo>
                    <a:pt x="1" y="2780"/>
                    <a:pt x="2334" y="3990"/>
                    <a:pt x="2334" y="3990"/>
                  </a:cubicBezTo>
                  <a:cubicBezTo>
                    <a:pt x="2334" y="3990"/>
                    <a:pt x="4662" y="2780"/>
                    <a:pt x="4662" y="1259"/>
                  </a:cubicBezTo>
                  <a:cubicBezTo>
                    <a:pt x="4662" y="587"/>
                    <a:pt x="4082" y="1"/>
                    <a:pt x="3409" y="1"/>
                  </a:cubicBezTo>
                  <a:cubicBezTo>
                    <a:pt x="2936" y="1"/>
                    <a:pt x="2555" y="248"/>
                    <a:pt x="2334" y="630"/>
                  </a:cubicBezTo>
                  <a:cubicBezTo>
                    <a:pt x="2108" y="248"/>
                    <a:pt x="1705"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9" name="Google Shape;2479;p78"/>
          <p:cNvGrpSpPr/>
          <p:nvPr/>
        </p:nvGrpSpPr>
        <p:grpSpPr>
          <a:xfrm>
            <a:off x="792775" y="1277375"/>
            <a:ext cx="336050" cy="332675"/>
            <a:chOff x="792775" y="1277375"/>
            <a:chExt cx="336050" cy="332675"/>
          </a:xfrm>
        </p:grpSpPr>
        <p:sp>
          <p:nvSpPr>
            <p:cNvPr id="2480" name="Google Shape;2480;p78"/>
            <p:cNvSpPr/>
            <p:nvPr/>
          </p:nvSpPr>
          <p:spPr>
            <a:xfrm>
              <a:off x="851500" y="1341225"/>
              <a:ext cx="52175" cy="45975"/>
            </a:xfrm>
            <a:custGeom>
              <a:avLst/>
              <a:gdLst/>
              <a:ahLst/>
              <a:cxnLst/>
              <a:rect l="l" t="t" r="r" b="b"/>
              <a:pathLst>
                <a:path w="2087" h="1839" extrusionOk="0">
                  <a:moveTo>
                    <a:pt x="248" y="0"/>
                  </a:moveTo>
                  <a:cubicBezTo>
                    <a:pt x="114" y="0"/>
                    <a:pt x="1" y="113"/>
                    <a:pt x="1" y="226"/>
                  </a:cubicBezTo>
                  <a:lnTo>
                    <a:pt x="1" y="1613"/>
                  </a:lnTo>
                  <a:cubicBezTo>
                    <a:pt x="1" y="1747"/>
                    <a:pt x="114" y="1839"/>
                    <a:pt x="248" y="1839"/>
                  </a:cubicBezTo>
                  <a:lnTo>
                    <a:pt x="1861" y="1839"/>
                  </a:lnTo>
                  <a:cubicBezTo>
                    <a:pt x="1995" y="1839"/>
                    <a:pt x="2087" y="1747"/>
                    <a:pt x="2087" y="1613"/>
                  </a:cubicBezTo>
                  <a:lnTo>
                    <a:pt x="2087" y="226"/>
                  </a:lnTo>
                  <a:cubicBezTo>
                    <a:pt x="2087" y="113"/>
                    <a:pt x="1995" y="0"/>
                    <a:pt x="1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8"/>
            <p:cNvSpPr/>
            <p:nvPr/>
          </p:nvSpPr>
          <p:spPr>
            <a:xfrm>
              <a:off x="935500" y="1430325"/>
              <a:ext cx="16850" cy="92375"/>
            </a:xfrm>
            <a:custGeom>
              <a:avLst/>
              <a:gdLst/>
              <a:ahLst/>
              <a:cxnLst/>
              <a:rect l="l" t="t" r="r" b="b"/>
              <a:pathLst>
                <a:path w="674" h="3695" extrusionOk="0">
                  <a:moveTo>
                    <a:pt x="248" y="1"/>
                  </a:moveTo>
                  <a:cubicBezTo>
                    <a:pt x="114" y="1"/>
                    <a:pt x="1" y="87"/>
                    <a:pt x="1" y="221"/>
                  </a:cubicBezTo>
                  <a:lnTo>
                    <a:pt x="1" y="3447"/>
                  </a:lnTo>
                  <a:cubicBezTo>
                    <a:pt x="1" y="3581"/>
                    <a:pt x="114" y="3694"/>
                    <a:pt x="248" y="3694"/>
                  </a:cubicBezTo>
                  <a:lnTo>
                    <a:pt x="673" y="3694"/>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8"/>
            <p:cNvSpPr/>
            <p:nvPr/>
          </p:nvSpPr>
          <p:spPr>
            <a:xfrm>
              <a:off x="914275" y="1336250"/>
              <a:ext cx="70050" cy="11175"/>
            </a:xfrm>
            <a:custGeom>
              <a:avLst/>
              <a:gdLst/>
              <a:ahLst/>
              <a:cxnLst/>
              <a:rect l="l" t="t" r="r" b="b"/>
              <a:pathLst>
                <a:path w="2802" h="447" extrusionOk="0">
                  <a:moveTo>
                    <a:pt x="221" y="0"/>
                  </a:moveTo>
                  <a:cubicBezTo>
                    <a:pt x="87" y="0"/>
                    <a:pt x="1" y="108"/>
                    <a:pt x="1" y="221"/>
                  </a:cubicBezTo>
                  <a:cubicBezTo>
                    <a:pt x="1" y="355"/>
                    <a:pt x="87" y="446"/>
                    <a:pt x="221" y="446"/>
                  </a:cubicBezTo>
                  <a:lnTo>
                    <a:pt x="2103" y="446"/>
                  </a:lnTo>
                  <a:cubicBezTo>
                    <a:pt x="2285" y="269"/>
                    <a:pt x="2533" y="135"/>
                    <a:pt x="2802" y="43"/>
                  </a:cubicBezTo>
                  <a:cubicBezTo>
                    <a:pt x="2775" y="22"/>
                    <a:pt x="2732" y="0"/>
                    <a:pt x="26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8"/>
            <p:cNvSpPr/>
            <p:nvPr/>
          </p:nvSpPr>
          <p:spPr>
            <a:xfrm>
              <a:off x="914275" y="1358550"/>
              <a:ext cx="43700" cy="11325"/>
            </a:xfrm>
            <a:custGeom>
              <a:avLst/>
              <a:gdLst/>
              <a:ahLst/>
              <a:cxnLst/>
              <a:rect l="l" t="t" r="r" b="b"/>
              <a:pathLst>
                <a:path w="1748" h="453" extrusionOk="0">
                  <a:moveTo>
                    <a:pt x="221" y="1"/>
                  </a:moveTo>
                  <a:cubicBezTo>
                    <a:pt x="87" y="1"/>
                    <a:pt x="1" y="114"/>
                    <a:pt x="1" y="226"/>
                  </a:cubicBezTo>
                  <a:cubicBezTo>
                    <a:pt x="1" y="361"/>
                    <a:pt x="87" y="452"/>
                    <a:pt x="221" y="452"/>
                  </a:cubicBezTo>
                  <a:lnTo>
                    <a:pt x="1565" y="452"/>
                  </a:lnTo>
                  <a:cubicBezTo>
                    <a:pt x="1613" y="291"/>
                    <a:pt x="1678" y="135"/>
                    <a:pt x="1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8"/>
            <p:cNvSpPr/>
            <p:nvPr/>
          </p:nvSpPr>
          <p:spPr>
            <a:xfrm>
              <a:off x="914275" y="1381000"/>
              <a:ext cx="38075" cy="11175"/>
            </a:xfrm>
            <a:custGeom>
              <a:avLst/>
              <a:gdLst/>
              <a:ahLst/>
              <a:cxnLst/>
              <a:rect l="l" t="t" r="r" b="b"/>
              <a:pathLst>
                <a:path w="1523" h="447" extrusionOk="0">
                  <a:moveTo>
                    <a:pt x="221" y="1"/>
                  </a:moveTo>
                  <a:cubicBezTo>
                    <a:pt x="87" y="1"/>
                    <a:pt x="1" y="113"/>
                    <a:pt x="1" y="226"/>
                  </a:cubicBezTo>
                  <a:cubicBezTo>
                    <a:pt x="1" y="361"/>
                    <a:pt x="87" y="447"/>
                    <a:pt x="221" y="447"/>
                  </a:cubicBezTo>
                  <a:lnTo>
                    <a:pt x="1522" y="447"/>
                  </a:lnTo>
                  <a:lnTo>
                    <a:pt x="15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8"/>
            <p:cNvSpPr/>
            <p:nvPr/>
          </p:nvSpPr>
          <p:spPr>
            <a:xfrm>
              <a:off x="847075" y="1425750"/>
              <a:ext cx="72725" cy="11325"/>
            </a:xfrm>
            <a:custGeom>
              <a:avLst/>
              <a:gdLst/>
              <a:ahLst/>
              <a:cxnLst/>
              <a:rect l="l" t="t" r="r" b="b"/>
              <a:pathLst>
                <a:path w="2909" h="453" extrusionOk="0">
                  <a:moveTo>
                    <a:pt x="221" y="1"/>
                  </a:moveTo>
                  <a:cubicBezTo>
                    <a:pt x="86" y="1"/>
                    <a:pt x="0" y="114"/>
                    <a:pt x="0" y="227"/>
                  </a:cubicBezTo>
                  <a:cubicBezTo>
                    <a:pt x="0" y="361"/>
                    <a:pt x="86" y="452"/>
                    <a:pt x="221" y="452"/>
                  </a:cubicBezTo>
                  <a:lnTo>
                    <a:pt x="2689" y="452"/>
                  </a:lnTo>
                  <a:cubicBezTo>
                    <a:pt x="2801" y="452"/>
                    <a:pt x="2909" y="361"/>
                    <a:pt x="2909" y="227"/>
                  </a:cubicBezTo>
                  <a:cubicBezTo>
                    <a:pt x="2909" y="114"/>
                    <a:pt x="2801" y="1"/>
                    <a:pt x="2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8"/>
            <p:cNvSpPr/>
            <p:nvPr/>
          </p:nvSpPr>
          <p:spPr>
            <a:xfrm>
              <a:off x="847075" y="1448200"/>
              <a:ext cx="72725" cy="11175"/>
            </a:xfrm>
            <a:custGeom>
              <a:avLst/>
              <a:gdLst/>
              <a:ahLst/>
              <a:cxnLst/>
              <a:rect l="l" t="t" r="r" b="b"/>
              <a:pathLst>
                <a:path w="2909" h="447" extrusionOk="0">
                  <a:moveTo>
                    <a:pt x="221" y="1"/>
                  </a:moveTo>
                  <a:cubicBezTo>
                    <a:pt x="86" y="1"/>
                    <a:pt x="0" y="114"/>
                    <a:pt x="0" y="226"/>
                  </a:cubicBezTo>
                  <a:cubicBezTo>
                    <a:pt x="0" y="361"/>
                    <a:pt x="86" y="447"/>
                    <a:pt x="221" y="447"/>
                  </a:cubicBezTo>
                  <a:lnTo>
                    <a:pt x="2689" y="447"/>
                  </a:lnTo>
                  <a:cubicBezTo>
                    <a:pt x="2801" y="447"/>
                    <a:pt x="2909" y="361"/>
                    <a:pt x="2909" y="226"/>
                  </a:cubicBezTo>
                  <a:cubicBezTo>
                    <a:pt x="2909" y="114"/>
                    <a:pt x="2801" y="1"/>
                    <a:pt x="2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8"/>
            <p:cNvSpPr/>
            <p:nvPr/>
          </p:nvSpPr>
          <p:spPr>
            <a:xfrm>
              <a:off x="847075" y="1470650"/>
              <a:ext cx="72725" cy="11175"/>
            </a:xfrm>
            <a:custGeom>
              <a:avLst/>
              <a:gdLst/>
              <a:ahLst/>
              <a:cxnLst/>
              <a:rect l="l" t="t" r="r" b="b"/>
              <a:pathLst>
                <a:path w="2909" h="447" extrusionOk="0">
                  <a:moveTo>
                    <a:pt x="221" y="0"/>
                  </a:moveTo>
                  <a:cubicBezTo>
                    <a:pt x="86" y="0"/>
                    <a:pt x="0" y="108"/>
                    <a:pt x="0" y="221"/>
                  </a:cubicBezTo>
                  <a:cubicBezTo>
                    <a:pt x="0" y="355"/>
                    <a:pt x="86" y="447"/>
                    <a:pt x="221" y="447"/>
                  </a:cubicBezTo>
                  <a:lnTo>
                    <a:pt x="2689" y="447"/>
                  </a:lnTo>
                  <a:cubicBezTo>
                    <a:pt x="2801" y="447"/>
                    <a:pt x="2909" y="355"/>
                    <a:pt x="2909" y="221"/>
                  </a:cubicBezTo>
                  <a:cubicBezTo>
                    <a:pt x="2909" y="108"/>
                    <a:pt x="2801" y="0"/>
                    <a:pt x="26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8"/>
            <p:cNvSpPr/>
            <p:nvPr/>
          </p:nvSpPr>
          <p:spPr>
            <a:xfrm>
              <a:off x="847075" y="1492950"/>
              <a:ext cx="72725" cy="11325"/>
            </a:xfrm>
            <a:custGeom>
              <a:avLst/>
              <a:gdLst/>
              <a:ahLst/>
              <a:cxnLst/>
              <a:rect l="l" t="t" r="r" b="b"/>
              <a:pathLst>
                <a:path w="2909" h="453" extrusionOk="0">
                  <a:moveTo>
                    <a:pt x="221" y="1"/>
                  </a:moveTo>
                  <a:cubicBezTo>
                    <a:pt x="86" y="1"/>
                    <a:pt x="0" y="114"/>
                    <a:pt x="0" y="227"/>
                  </a:cubicBezTo>
                  <a:cubicBezTo>
                    <a:pt x="0" y="361"/>
                    <a:pt x="86" y="453"/>
                    <a:pt x="221" y="453"/>
                  </a:cubicBezTo>
                  <a:lnTo>
                    <a:pt x="2689" y="453"/>
                  </a:lnTo>
                  <a:cubicBezTo>
                    <a:pt x="2801" y="453"/>
                    <a:pt x="2909" y="361"/>
                    <a:pt x="2909" y="227"/>
                  </a:cubicBezTo>
                  <a:cubicBezTo>
                    <a:pt x="2909" y="114"/>
                    <a:pt x="2801" y="1"/>
                    <a:pt x="2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8"/>
            <p:cNvSpPr/>
            <p:nvPr/>
          </p:nvSpPr>
          <p:spPr>
            <a:xfrm>
              <a:off x="847075" y="1515400"/>
              <a:ext cx="72725" cy="11200"/>
            </a:xfrm>
            <a:custGeom>
              <a:avLst/>
              <a:gdLst/>
              <a:ahLst/>
              <a:cxnLst/>
              <a:rect l="l" t="t" r="r" b="b"/>
              <a:pathLst>
                <a:path w="2909" h="448" extrusionOk="0">
                  <a:moveTo>
                    <a:pt x="221" y="1"/>
                  </a:moveTo>
                  <a:cubicBezTo>
                    <a:pt x="86" y="1"/>
                    <a:pt x="0" y="114"/>
                    <a:pt x="0" y="227"/>
                  </a:cubicBezTo>
                  <a:cubicBezTo>
                    <a:pt x="0" y="361"/>
                    <a:pt x="86" y="447"/>
                    <a:pt x="221" y="447"/>
                  </a:cubicBezTo>
                  <a:lnTo>
                    <a:pt x="2689" y="447"/>
                  </a:lnTo>
                  <a:cubicBezTo>
                    <a:pt x="2801" y="447"/>
                    <a:pt x="2909" y="361"/>
                    <a:pt x="2909" y="227"/>
                  </a:cubicBezTo>
                  <a:cubicBezTo>
                    <a:pt x="2909" y="114"/>
                    <a:pt x="2801" y="1"/>
                    <a:pt x="2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8"/>
            <p:cNvSpPr/>
            <p:nvPr/>
          </p:nvSpPr>
          <p:spPr>
            <a:xfrm>
              <a:off x="845875" y="1403450"/>
              <a:ext cx="106475" cy="11175"/>
            </a:xfrm>
            <a:custGeom>
              <a:avLst/>
              <a:gdLst/>
              <a:ahLst/>
              <a:cxnLst/>
              <a:rect l="l" t="t" r="r" b="b"/>
              <a:pathLst>
                <a:path w="4259" h="447" extrusionOk="0">
                  <a:moveTo>
                    <a:pt x="226" y="0"/>
                  </a:moveTo>
                  <a:cubicBezTo>
                    <a:pt x="113" y="0"/>
                    <a:pt x="0" y="108"/>
                    <a:pt x="0" y="221"/>
                  </a:cubicBezTo>
                  <a:cubicBezTo>
                    <a:pt x="0" y="355"/>
                    <a:pt x="113" y="447"/>
                    <a:pt x="226" y="447"/>
                  </a:cubicBezTo>
                  <a:lnTo>
                    <a:pt x="4258" y="447"/>
                  </a:lnTo>
                  <a:lnTo>
                    <a:pt x="42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8"/>
            <p:cNvSpPr/>
            <p:nvPr/>
          </p:nvSpPr>
          <p:spPr>
            <a:xfrm>
              <a:off x="792775" y="1277375"/>
              <a:ext cx="250300" cy="332675"/>
            </a:xfrm>
            <a:custGeom>
              <a:avLst/>
              <a:gdLst/>
              <a:ahLst/>
              <a:cxnLst/>
              <a:rect l="l" t="t" r="r" b="b"/>
              <a:pathLst>
                <a:path w="10012" h="13307" extrusionOk="0">
                  <a:moveTo>
                    <a:pt x="5016" y="11516"/>
                  </a:moveTo>
                  <a:cubicBezTo>
                    <a:pt x="5350" y="11516"/>
                    <a:pt x="5645" y="11785"/>
                    <a:pt x="5645" y="12140"/>
                  </a:cubicBezTo>
                  <a:cubicBezTo>
                    <a:pt x="5645" y="12500"/>
                    <a:pt x="5350" y="12791"/>
                    <a:pt x="5016" y="12791"/>
                  </a:cubicBezTo>
                  <a:cubicBezTo>
                    <a:pt x="4656" y="12791"/>
                    <a:pt x="4366" y="12500"/>
                    <a:pt x="4366" y="12140"/>
                  </a:cubicBezTo>
                  <a:cubicBezTo>
                    <a:pt x="4366" y="11785"/>
                    <a:pt x="4656" y="11516"/>
                    <a:pt x="5016" y="11516"/>
                  </a:cubicBezTo>
                  <a:close/>
                  <a:moveTo>
                    <a:pt x="1678" y="0"/>
                  </a:moveTo>
                  <a:cubicBezTo>
                    <a:pt x="758" y="0"/>
                    <a:pt x="0" y="764"/>
                    <a:pt x="0" y="1683"/>
                  </a:cubicBezTo>
                  <a:lnTo>
                    <a:pt x="0" y="11602"/>
                  </a:lnTo>
                  <a:cubicBezTo>
                    <a:pt x="0" y="12543"/>
                    <a:pt x="758" y="13307"/>
                    <a:pt x="1678" y="13307"/>
                  </a:cubicBezTo>
                  <a:lnTo>
                    <a:pt x="6651" y="13307"/>
                  </a:lnTo>
                  <a:cubicBezTo>
                    <a:pt x="6559" y="13151"/>
                    <a:pt x="6495" y="12995"/>
                    <a:pt x="6452" y="12839"/>
                  </a:cubicBezTo>
                  <a:cubicBezTo>
                    <a:pt x="6404" y="12678"/>
                    <a:pt x="6382" y="12522"/>
                    <a:pt x="6382" y="12366"/>
                  </a:cubicBezTo>
                  <a:lnTo>
                    <a:pt x="6382" y="11043"/>
                  </a:lnTo>
                  <a:lnTo>
                    <a:pt x="1344" y="11043"/>
                  </a:lnTo>
                  <a:lnTo>
                    <a:pt x="1344" y="1683"/>
                  </a:lnTo>
                  <a:cubicBezTo>
                    <a:pt x="1344" y="1500"/>
                    <a:pt x="1500" y="1344"/>
                    <a:pt x="1678" y="1344"/>
                  </a:cubicBezTo>
                  <a:lnTo>
                    <a:pt x="8334" y="1344"/>
                  </a:lnTo>
                  <a:cubicBezTo>
                    <a:pt x="8511" y="1344"/>
                    <a:pt x="8667" y="1500"/>
                    <a:pt x="8667" y="1683"/>
                  </a:cubicBezTo>
                  <a:lnTo>
                    <a:pt x="8667" y="2307"/>
                  </a:lnTo>
                  <a:lnTo>
                    <a:pt x="10011" y="2307"/>
                  </a:lnTo>
                  <a:lnTo>
                    <a:pt x="10011" y="1683"/>
                  </a:lnTo>
                  <a:cubicBezTo>
                    <a:pt x="10011" y="764"/>
                    <a:pt x="9248" y="0"/>
                    <a:pt x="8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8"/>
            <p:cNvSpPr/>
            <p:nvPr/>
          </p:nvSpPr>
          <p:spPr>
            <a:xfrm>
              <a:off x="974750" y="1358550"/>
              <a:ext cx="154075" cy="251500"/>
            </a:xfrm>
            <a:custGeom>
              <a:avLst/>
              <a:gdLst/>
              <a:ahLst/>
              <a:cxnLst/>
              <a:rect l="l" t="t" r="r" b="b"/>
              <a:pathLst>
                <a:path w="6163" h="10060" extrusionOk="0">
                  <a:moveTo>
                    <a:pt x="5264" y="899"/>
                  </a:moveTo>
                  <a:lnTo>
                    <a:pt x="5264" y="8269"/>
                  </a:lnTo>
                  <a:lnTo>
                    <a:pt x="893" y="8269"/>
                  </a:lnTo>
                  <a:lnTo>
                    <a:pt x="893" y="899"/>
                  </a:lnTo>
                  <a:close/>
                  <a:moveTo>
                    <a:pt x="3071" y="8673"/>
                  </a:moveTo>
                  <a:cubicBezTo>
                    <a:pt x="3340" y="8673"/>
                    <a:pt x="3560" y="8872"/>
                    <a:pt x="3560" y="9140"/>
                  </a:cubicBezTo>
                  <a:cubicBezTo>
                    <a:pt x="3560" y="9388"/>
                    <a:pt x="3340" y="9613"/>
                    <a:pt x="3071" y="9613"/>
                  </a:cubicBezTo>
                  <a:cubicBezTo>
                    <a:pt x="2823" y="9613"/>
                    <a:pt x="2598" y="9388"/>
                    <a:pt x="2598" y="9140"/>
                  </a:cubicBezTo>
                  <a:cubicBezTo>
                    <a:pt x="2598" y="8872"/>
                    <a:pt x="2823" y="8673"/>
                    <a:pt x="3071" y="8673"/>
                  </a:cubicBezTo>
                  <a:close/>
                  <a:moveTo>
                    <a:pt x="893" y="1"/>
                  </a:moveTo>
                  <a:cubicBezTo>
                    <a:pt x="404" y="1"/>
                    <a:pt x="1" y="404"/>
                    <a:pt x="1" y="899"/>
                  </a:cubicBezTo>
                  <a:lnTo>
                    <a:pt x="1" y="9162"/>
                  </a:lnTo>
                  <a:cubicBezTo>
                    <a:pt x="1" y="9656"/>
                    <a:pt x="404" y="10060"/>
                    <a:pt x="893" y="10060"/>
                  </a:cubicBezTo>
                  <a:lnTo>
                    <a:pt x="5264" y="10060"/>
                  </a:lnTo>
                  <a:cubicBezTo>
                    <a:pt x="5759" y="10060"/>
                    <a:pt x="6162" y="9656"/>
                    <a:pt x="6162" y="9162"/>
                  </a:cubicBezTo>
                  <a:lnTo>
                    <a:pt x="6162" y="899"/>
                  </a:lnTo>
                  <a:cubicBezTo>
                    <a:pt x="6162" y="404"/>
                    <a:pt x="5759" y="1"/>
                    <a:pt x="5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3" name="Google Shape;2493;p78"/>
          <p:cNvGrpSpPr/>
          <p:nvPr/>
        </p:nvGrpSpPr>
        <p:grpSpPr>
          <a:xfrm>
            <a:off x="4644221" y="4282450"/>
            <a:ext cx="338725" cy="281200"/>
            <a:chOff x="4612650" y="4282450"/>
            <a:chExt cx="338725" cy="281200"/>
          </a:xfrm>
        </p:grpSpPr>
        <p:sp>
          <p:nvSpPr>
            <p:cNvPr id="2494" name="Google Shape;2494;p78"/>
            <p:cNvSpPr/>
            <p:nvPr/>
          </p:nvSpPr>
          <p:spPr>
            <a:xfrm>
              <a:off x="4612650" y="4282450"/>
              <a:ext cx="300700" cy="227975"/>
            </a:xfrm>
            <a:custGeom>
              <a:avLst/>
              <a:gdLst/>
              <a:ahLst/>
              <a:cxnLst/>
              <a:rect l="l" t="t" r="r" b="b"/>
              <a:pathLst>
                <a:path w="12028" h="9119" extrusionOk="0">
                  <a:moveTo>
                    <a:pt x="1119" y="3989"/>
                  </a:moveTo>
                  <a:cubicBezTo>
                    <a:pt x="1430" y="3989"/>
                    <a:pt x="1699" y="4258"/>
                    <a:pt x="1699" y="4570"/>
                  </a:cubicBezTo>
                  <a:cubicBezTo>
                    <a:pt x="1699" y="4887"/>
                    <a:pt x="1430" y="5135"/>
                    <a:pt x="1119" y="5135"/>
                  </a:cubicBezTo>
                  <a:cubicBezTo>
                    <a:pt x="807" y="5135"/>
                    <a:pt x="560" y="4887"/>
                    <a:pt x="560" y="4570"/>
                  </a:cubicBezTo>
                  <a:cubicBezTo>
                    <a:pt x="560" y="4258"/>
                    <a:pt x="807" y="3989"/>
                    <a:pt x="1119" y="3989"/>
                  </a:cubicBezTo>
                  <a:close/>
                  <a:moveTo>
                    <a:pt x="1613" y="0"/>
                  </a:moveTo>
                  <a:cubicBezTo>
                    <a:pt x="715" y="0"/>
                    <a:pt x="0" y="721"/>
                    <a:pt x="0" y="1613"/>
                  </a:cubicBezTo>
                  <a:lnTo>
                    <a:pt x="0" y="7527"/>
                  </a:lnTo>
                  <a:cubicBezTo>
                    <a:pt x="0" y="8403"/>
                    <a:pt x="715" y="9118"/>
                    <a:pt x="1613" y="9118"/>
                  </a:cubicBezTo>
                  <a:lnTo>
                    <a:pt x="4791" y="9118"/>
                  </a:lnTo>
                  <a:lnTo>
                    <a:pt x="4791" y="7731"/>
                  </a:lnTo>
                  <a:lnTo>
                    <a:pt x="2103" y="7731"/>
                  </a:lnTo>
                  <a:lnTo>
                    <a:pt x="2103" y="1393"/>
                  </a:lnTo>
                  <a:lnTo>
                    <a:pt x="10436" y="1393"/>
                  </a:lnTo>
                  <a:cubicBezTo>
                    <a:pt x="10549" y="1393"/>
                    <a:pt x="10662" y="1479"/>
                    <a:pt x="10662" y="1613"/>
                  </a:cubicBezTo>
                  <a:lnTo>
                    <a:pt x="10662" y="2086"/>
                  </a:lnTo>
                  <a:lnTo>
                    <a:pt x="10726" y="2086"/>
                  </a:lnTo>
                  <a:cubicBezTo>
                    <a:pt x="11242" y="2086"/>
                    <a:pt x="11715" y="2312"/>
                    <a:pt x="12027" y="2645"/>
                  </a:cubicBezTo>
                  <a:lnTo>
                    <a:pt x="12027" y="1613"/>
                  </a:lnTo>
                  <a:cubicBezTo>
                    <a:pt x="12027" y="721"/>
                    <a:pt x="11312" y="0"/>
                    <a:pt x="10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8"/>
            <p:cNvSpPr/>
            <p:nvPr/>
          </p:nvSpPr>
          <p:spPr>
            <a:xfrm>
              <a:off x="4749750" y="4353675"/>
              <a:ext cx="158625" cy="209975"/>
            </a:xfrm>
            <a:custGeom>
              <a:avLst/>
              <a:gdLst/>
              <a:ahLst/>
              <a:cxnLst/>
              <a:rect l="l" t="t" r="r" b="b"/>
              <a:pathLst>
                <a:path w="6345" h="8399" extrusionOk="0">
                  <a:moveTo>
                    <a:pt x="3183" y="7210"/>
                  </a:moveTo>
                  <a:cubicBezTo>
                    <a:pt x="3387" y="7210"/>
                    <a:pt x="3565" y="7393"/>
                    <a:pt x="3565" y="7592"/>
                  </a:cubicBezTo>
                  <a:cubicBezTo>
                    <a:pt x="3565" y="7818"/>
                    <a:pt x="3387" y="7995"/>
                    <a:pt x="3183" y="7995"/>
                  </a:cubicBezTo>
                  <a:cubicBezTo>
                    <a:pt x="2957" y="7995"/>
                    <a:pt x="2780" y="7818"/>
                    <a:pt x="2780" y="7592"/>
                  </a:cubicBezTo>
                  <a:cubicBezTo>
                    <a:pt x="2780" y="7393"/>
                    <a:pt x="2957" y="7210"/>
                    <a:pt x="3183" y="7210"/>
                  </a:cubicBezTo>
                  <a:close/>
                  <a:moveTo>
                    <a:pt x="1102" y="1"/>
                  </a:moveTo>
                  <a:cubicBezTo>
                    <a:pt x="495" y="1"/>
                    <a:pt x="0" y="490"/>
                    <a:pt x="0" y="1097"/>
                  </a:cubicBezTo>
                  <a:lnTo>
                    <a:pt x="0" y="7302"/>
                  </a:lnTo>
                  <a:cubicBezTo>
                    <a:pt x="0" y="7904"/>
                    <a:pt x="495" y="8398"/>
                    <a:pt x="1102" y="8398"/>
                  </a:cubicBezTo>
                  <a:lnTo>
                    <a:pt x="4258" y="8398"/>
                  </a:lnTo>
                  <a:cubicBezTo>
                    <a:pt x="4215" y="8307"/>
                    <a:pt x="4167" y="8221"/>
                    <a:pt x="4145" y="8108"/>
                  </a:cubicBezTo>
                  <a:cubicBezTo>
                    <a:pt x="4124" y="8038"/>
                    <a:pt x="4124" y="7974"/>
                    <a:pt x="4124" y="7882"/>
                  </a:cubicBezTo>
                  <a:lnTo>
                    <a:pt x="4124" y="6855"/>
                  </a:lnTo>
                  <a:lnTo>
                    <a:pt x="920" y="6855"/>
                  </a:lnTo>
                  <a:lnTo>
                    <a:pt x="920" y="1097"/>
                  </a:lnTo>
                  <a:cubicBezTo>
                    <a:pt x="920" y="985"/>
                    <a:pt x="989" y="915"/>
                    <a:pt x="1102" y="915"/>
                  </a:cubicBezTo>
                  <a:lnTo>
                    <a:pt x="5242" y="915"/>
                  </a:lnTo>
                  <a:cubicBezTo>
                    <a:pt x="5355" y="915"/>
                    <a:pt x="5425" y="985"/>
                    <a:pt x="5425" y="1097"/>
                  </a:cubicBezTo>
                  <a:lnTo>
                    <a:pt x="5425" y="2528"/>
                  </a:lnTo>
                  <a:lnTo>
                    <a:pt x="6344" y="2528"/>
                  </a:lnTo>
                  <a:lnTo>
                    <a:pt x="6344" y="1097"/>
                  </a:lnTo>
                  <a:cubicBezTo>
                    <a:pt x="6344" y="490"/>
                    <a:pt x="5850" y="1"/>
                    <a:pt x="5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8"/>
            <p:cNvSpPr/>
            <p:nvPr/>
          </p:nvSpPr>
          <p:spPr>
            <a:xfrm>
              <a:off x="4867350" y="4429750"/>
              <a:ext cx="84025" cy="133900"/>
            </a:xfrm>
            <a:custGeom>
              <a:avLst/>
              <a:gdLst/>
              <a:ahLst/>
              <a:cxnLst/>
              <a:rect l="l" t="t" r="r" b="b"/>
              <a:pathLst>
                <a:path w="3361" h="5356" extrusionOk="0">
                  <a:moveTo>
                    <a:pt x="2667" y="673"/>
                  </a:moveTo>
                  <a:lnTo>
                    <a:pt x="2667" y="4323"/>
                  </a:lnTo>
                  <a:lnTo>
                    <a:pt x="672" y="4323"/>
                  </a:lnTo>
                  <a:lnTo>
                    <a:pt x="672" y="673"/>
                  </a:lnTo>
                  <a:close/>
                  <a:moveTo>
                    <a:pt x="1683" y="4592"/>
                  </a:moveTo>
                  <a:cubicBezTo>
                    <a:pt x="1818" y="4592"/>
                    <a:pt x="1909" y="4705"/>
                    <a:pt x="1909" y="4839"/>
                  </a:cubicBezTo>
                  <a:cubicBezTo>
                    <a:pt x="1909" y="4974"/>
                    <a:pt x="1818" y="5065"/>
                    <a:pt x="1683" y="5065"/>
                  </a:cubicBezTo>
                  <a:cubicBezTo>
                    <a:pt x="1549" y="5065"/>
                    <a:pt x="1436" y="4974"/>
                    <a:pt x="1436" y="4839"/>
                  </a:cubicBezTo>
                  <a:cubicBezTo>
                    <a:pt x="1436" y="4705"/>
                    <a:pt x="1549" y="4592"/>
                    <a:pt x="1683" y="4592"/>
                  </a:cubicBezTo>
                  <a:close/>
                  <a:moveTo>
                    <a:pt x="565" y="1"/>
                  </a:moveTo>
                  <a:cubicBezTo>
                    <a:pt x="248" y="1"/>
                    <a:pt x="0" y="248"/>
                    <a:pt x="0" y="560"/>
                  </a:cubicBezTo>
                  <a:lnTo>
                    <a:pt x="0" y="4775"/>
                  </a:lnTo>
                  <a:cubicBezTo>
                    <a:pt x="0" y="5087"/>
                    <a:pt x="248" y="5355"/>
                    <a:pt x="565" y="5355"/>
                  </a:cubicBezTo>
                  <a:lnTo>
                    <a:pt x="2780" y="5355"/>
                  </a:lnTo>
                  <a:cubicBezTo>
                    <a:pt x="3092" y="5355"/>
                    <a:pt x="3361" y="5087"/>
                    <a:pt x="3361" y="4775"/>
                  </a:cubicBezTo>
                  <a:lnTo>
                    <a:pt x="3361" y="560"/>
                  </a:lnTo>
                  <a:cubicBezTo>
                    <a:pt x="3361" y="248"/>
                    <a:pt x="3092" y="1"/>
                    <a:pt x="2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00"/>
        <p:cNvGrpSpPr/>
        <p:nvPr/>
      </p:nvGrpSpPr>
      <p:grpSpPr>
        <a:xfrm>
          <a:off x="0" y="0"/>
          <a:ext cx="0" cy="0"/>
          <a:chOff x="0" y="0"/>
          <a:chExt cx="0" cy="0"/>
        </a:xfrm>
      </p:grpSpPr>
      <p:sp>
        <p:nvSpPr>
          <p:cNvPr id="2501" name="Google Shape;2501;p7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a:t>
            </a:r>
            <a:r>
              <a:rPr lang="en">
                <a:solidFill>
                  <a:schemeClr val="lt1"/>
                </a:solidFill>
              </a:rPr>
              <a:t>resources</a:t>
            </a:r>
            <a:endParaRPr>
              <a:solidFill>
                <a:schemeClr val="lt1"/>
              </a:solidFill>
            </a:endParaRPr>
          </a:p>
        </p:txBody>
      </p:sp>
      <p:sp>
        <p:nvSpPr>
          <p:cNvPr id="2502" name="Google Shape;2502;p79"/>
          <p:cNvSpPr txBox="1">
            <a:spLocks noGrp="1"/>
          </p:cNvSpPr>
          <p:nvPr>
            <p:ph type="body" idx="4294967295"/>
          </p:nvPr>
        </p:nvSpPr>
        <p:spPr>
          <a:xfrm>
            <a:off x="720000" y="1152475"/>
            <a:ext cx="7704000" cy="546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sz="1400"/>
              <a:t>Here’s an assortment of alternative resources whose style fits th</a:t>
            </a:r>
            <a:r>
              <a:rPr lang="en"/>
              <a:t>at</a:t>
            </a:r>
            <a:r>
              <a:rPr lang="en" sz="1400"/>
              <a:t> of this template:</a:t>
            </a:r>
            <a:endParaRPr/>
          </a:p>
        </p:txBody>
      </p:sp>
      <p:sp>
        <p:nvSpPr>
          <p:cNvPr id="2503" name="Google Shape;2503;p79"/>
          <p:cNvSpPr/>
          <p:nvPr/>
        </p:nvSpPr>
        <p:spPr>
          <a:xfrm>
            <a:off x="2670263" y="3653150"/>
            <a:ext cx="230400" cy="1992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9"/>
          <p:cNvSpPr/>
          <p:nvPr/>
        </p:nvSpPr>
        <p:spPr>
          <a:xfrm>
            <a:off x="2739913" y="3481950"/>
            <a:ext cx="91200" cy="78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9"/>
          <p:cNvSpPr/>
          <p:nvPr/>
        </p:nvSpPr>
        <p:spPr>
          <a:xfrm rot="10800000">
            <a:off x="3193663" y="3481950"/>
            <a:ext cx="230400" cy="199200"/>
          </a:xfrm>
          <a:prstGeom prst="triangle">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9"/>
          <p:cNvSpPr/>
          <p:nvPr/>
        </p:nvSpPr>
        <p:spPr>
          <a:xfrm rot="10800000">
            <a:off x="3263213" y="3773750"/>
            <a:ext cx="91200" cy="78600"/>
          </a:xfrm>
          <a:prstGeom prst="triangle">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9"/>
          <p:cNvSpPr/>
          <p:nvPr/>
        </p:nvSpPr>
        <p:spPr>
          <a:xfrm rot="10800000">
            <a:off x="1602850" y="2656575"/>
            <a:ext cx="25800" cy="1221600"/>
          </a:xfrm>
          <a:prstGeom prst="rect">
            <a:avLst/>
          </a:prstGeom>
          <a:gradFill>
            <a:gsLst>
              <a:gs pos="0">
                <a:schemeClr val="dk1"/>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9"/>
          <p:cNvSpPr/>
          <p:nvPr/>
        </p:nvSpPr>
        <p:spPr>
          <a:xfrm>
            <a:off x="3709325" y="3415275"/>
            <a:ext cx="462900" cy="462900"/>
          </a:xfrm>
          <a:prstGeom prst="donut">
            <a:avLst>
              <a:gd name="adj" fmla="val 25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9"/>
          <p:cNvSpPr/>
          <p:nvPr/>
        </p:nvSpPr>
        <p:spPr>
          <a:xfrm>
            <a:off x="4438425" y="3415275"/>
            <a:ext cx="462900" cy="4629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9"/>
          <p:cNvSpPr/>
          <p:nvPr/>
        </p:nvSpPr>
        <p:spPr>
          <a:xfrm>
            <a:off x="5226650" y="3415275"/>
            <a:ext cx="462900" cy="462900"/>
          </a:xfrm>
          <a:prstGeom prst="donut">
            <a:avLst>
              <a:gd name="adj" fmla="val 776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9"/>
          <p:cNvSpPr/>
          <p:nvPr/>
        </p:nvSpPr>
        <p:spPr>
          <a:xfrm>
            <a:off x="5908175" y="3415275"/>
            <a:ext cx="462900" cy="462900"/>
          </a:xfrm>
          <a:prstGeom prst="donut">
            <a:avLst>
              <a:gd name="adj" fmla="val 776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12" name="Google Shape;2512;p79"/>
          <p:cNvCxnSpPr/>
          <p:nvPr/>
        </p:nvCxnSpPr>
        <p:spPr>
          <a:xfrm rot="10800000">
            <a:off x="2323050" y="2656575"/>
            <a:ext cx="0" cy="1221600"/>
          </a:xfrm>
          <a:prstGeom prst="straightConnector1">
            <a:avLst/>
          </a:prstGeom>
          <a:noFill/>
          <a:ln w="9525" cap="flat" cmpd="sng">
            <a:solidFill>
              <a:schemeClr val="dk1"/>
            </a:solidFill>
            <a:prstDash val="dash"/>
            <a:round/>
            <a:headEnd type="none" w="med" len="med"/>
            <a:tailEnd type="none" w="med" len="med"/>
          </a:ln>
        </p:spPr>
      </p:cxnSp>
      <p:cxnSp>
        <p:nvCxnSpPr>
          <p:cNvPr id="2513" name="Google Shape;2513;p79"/>
          <p:cNvCxnSpPr/>
          <p:nvPr/>
        </p:nvCxnSpPr>
        <p:spPr>
          <a:xfrm rot="10800000">
            <a:off x="1975850" y="2656575"/>
            <a:ext cx="0" cy="1221600"/>
          </a:xfrm>
          <a:prstGeom prst="straightConnector1">
            <a:avLst/>
          </a:prstGeom>
          <a:noFill/>
          <a:ln w="9525" cap="flat" cmpd="sng">
            <a:solidFill>
              <a:schemeClr val="dk1"/>
            </a:solidFill>
            <a:prstDash val="dashDot"/>
            <a:round/>
            <a:headEnd type="none" w="med" len="med"/>
            <a:tailEnd type="none" w="med" len="med"/>
          </a:ln>
        </p:spPr>
      </p:cxnSp>
      <p:sp>
        <p:nvSpPr>
          <p:cNvPr id="2514" name="Google Shape;2514;p79"/>
          <p:cNvSpPr/>
          <p:nvPr/>
        </p:nvSpPr>
        <p:spPr>
          <a:xfrm>
            <a:off x="6589700" y="3460275"/>
            <a:ext cx="392100" cy="392100"/>
          </a:xfrm>
          <a:prstGeom prst="plaqu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9"/>
          <p:cNvSpPr/>
          <p:nvPr/>
        </p:nvSpPr>
        <p:spPr>
          <a:xfrm>
            <a:off x="7149050" y="3460275"/>
            <a:ext cx="392100" cy="392100"/>
          </a:xfrm>
          <a:prstGeom prst="plaque">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19"/>
        <p:cNvGrpSpPr/>
        <p:nvPr/>
      </p:nvGrpSpPr>
      <p:grpSpPr>
        <a:xfrm>
          <a:off x="0" y="0"/>
          <a:ext cx="0" cy="0"/>
          <a:chOff x="0" y="0"/>
          <a:chExt cx="0" cy="0"/>
        </a:xfrm>
      </p:grpSpPr>
      <p:sp>
        <p:nvSpPr>
          <p:cNvPr id="2520" name="Google Shape;2520;p8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521" name="Google Shape;2521;p80"/>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Lato"/>
                <a:ea typeface="Lato"/>
                <a:cs typeface="Lato"/>
                <a:sym typeface="Lato"/>
              </a:rPr>
              <a:t>Did you like the resources on this template? Get them for free at our other websites:</a:t>
            </a:r>
            <a:endParaRPr sz="1400">
              <a:latin typeface="Lato"/>
              <a:ea typeface="Lato"/>
              <a:cs typeface="Lato"/>
              <a:sym typeface="Lato"/>
            </a:endParaRPr>
          </a:p>
          <a:p>
            <a:pPr marL="0" lvl="0" indent="0" algn="l" rtl="0">
              <a:spcBef>
                <a:spcPts val="1000"/>
              </a:spcBef>
              <a:spcAft>
                <a:spcPts val="0"/>
              </a:spcAft>
              <a:buNone/>
            </a:pPr>
            <a:r>
              <a:rPr lang="en">
                <a:latin typeface="Roboto Mono Medium"/>
                <a:ea typeface="Roboto Mono Medium"/>
                <a:cs typeface="Roboto Mono Medium"/>
                <a:sym typeface="Roboto Mono Medium"/>
              </a:rPr>
              <a:t>Photos</a:t>
            </a:r>
            <a:endParaRPr>
              <a:latin typeface="Roboto Mono Medium"/>
              <a:ea typeface="Roboto Mono Medium"/>
              <a:cs typeface="Roboto Mono Medium"/>
              <a:sym typeface="Roboto Mono Medium"/>
            </a:endParaRPr>
          </a:p>
          <a:p>
            <a:pPr marL="457200" lvl="0" indent="-317500" algn="l" rtl="0">
              <a:spcBef>
                <a:spcPts val="1000"/>
              </a:spcBef>
              <a:spcAft>
                <a:spcPts val="0"/>
              </a:spcAft>
              <a:buClr>
                <a:schemeClr val="dk1"/>
              </a:buClr>
              <a:buSzPts val="1400"/>
              <a:buFont typeface="Lato"/>
              <a:buChar char="●"/>
            </a:pPr>
            <a:r>
              <a:rPr lang="en" sz="1400">
                <a:uFill>
                  <a:noFill/>
                </a:uFill>
                <a:latin typeface="Lato"/>
                <a:ea typeface="Lato"/>
                <a:cs typeface="Lato"/>
                <a:sym typeface="Lato"/>
                <a:hlinkClick r:id="rId3"/>
              </a:rPr>
              <a:t>Medium shot man typing on laptop</a:t>
            </a:r>
            <a:endParaRPr sz="1400">
              <a:latin typeface="Lato"/>
              <a:ea typeface="Lato"/>
              <a:cs typeface="Lato"/>
              <a:sym typeface="Lato"/>
            </a:endParaRPr>
          </a:p>
          <a:p>
            <a:pPr marL="457200" lvl="0" indent="-317500" algn="l" rtl="0">
              <a:spcBef>
                <a:spcPts val="0"/>
              </a:spcBef>
              <a:spcAft>
                <a:spcPts val="0"/>
              </a:spcAft>
              <a:buClr>
                <a:schemeClr val="dk1"/>
              </a:buClr>
              <a:buSzPts val="1400"/>
              <a:buFont typeface="Lato"/>
              <a:buChar char="●"/>
            </a:pPr>
            <a:r>
              <a:rPr lang="en" sz="1400">
                <a:uFill>
                  <a:noFill/>
                </a:uFill>
                <a:latin typeface="Lato"/>
                <a:ea typeface="Lato"/>
                <a:cs typeface="Lato"/>
                <a:sym typeface="Lato"/>
                <a:hlinkClick r:id="rId4"/>
              </a:rPr>
              <a:t>Girl using computer in library</a:t>
            </a:r>
            <a:endParaRPr sz="1400">
              <a:latin typeface="Lato"/>
              <a:ea typeface="Lato"/>
              <a:cs typeface="Lato"/>
              <a:sym typeface="Lato"/>
            </a:endParaRPr>
          </a:p>
          <a:p>
            <a:pPr marL="457200" lvl="0" indent="-317500" algn="l" rtl="0">
              <a:spcBef>
                <a:spcPts val="0"/>
              </a:spcBef>
              <a:spcAft>
                <a:spcPts val="0"/>
              </a:spcAft>
              <a:buClr>
                <a:schemeClr val="dk1"/>
              </a:buClr>
              <a:buSzPts val="1400"/>
              <a:buFont typeface="Lato"/>
              <a:buChar char="●"/>
            </a:pPr>
            <a:r>
              <a:rPr lang="en" sz="1400">
                <a:uFill>
                  <a:noFill/>
                </a:uFill>
                <a:latin typeface="Lato"/>
                <a:ea typeface="Lato"/>
                <a:cs typeface="Lato"/>
                <a:sym typeface="Lato"/>
                <a:hlinkClick r:id="rId5"/>
              </a:rPr>
              <a:t>Crop teen using laptop near friends</a:t>
            </a:r>
            <a:endParaRPr sz="1400">
              <a:latin typeface="Lato"/>
              <a:ea typeface="Lato"/>
              <a:cs typeface="Lato"/>
              <a:sym typeface="Lato"/>
            </a:endParaRPr>
          </a:p>
          <a:p>
            <a:pPr marL="457200" lvl="0" indent="-317500" algn="l" rtl="0">
              <a:spcBef>
                <a:spcPts val="0"/>
              </a:spcBef>
              <a:spcAft>
                <a:spcPts val="0"/>
              </a:spcAft>
              <a:buClr>
                <a:schemeClr val="dk1"/>
              </a:buClr>
              <a:buSzPts val="1400"/>
              <a:buFont typeface="Lato"/>
              <a:buChar char="●"/>
            </a:pPr>
            <a:r>
              <a:rPr lang="en" sz="1400">
                <a:uFill>
                  <a:noFill/>
                </a:uFill>
                <a:latin typeface="Lato"/>
                <a:ea typeface="Lato"/>
                <a:cs typeface="Lato"/>
                <a:sym typeface="Lato"/>
                <a:hlinkClick r:id="rId6"/>
              </a:rPr>
              <a:t>Smiling female using laptop for studies</a:t>
            </a:r>
            <a:endParaRPr sz="1400">
              <a:latin typeface="Lato"/>
              <a:ea typeface="Lato"/>
              <a:cs typeface="Lato"/>
              <a:sym typeface="Lato"/>
            </a:endParaRPr>
          </a:p>
          <a:p>
            <a:pPr marL="0" lvl="0" indent="0" algn="l" rtl="0">
              <a:spcBef>
                <a:spcPts val="0"/>
              </a:spcBef>
              <a:spcAft>
                <a:spcPts val="0"/>
              </a:spcAft>
              <a:buNone/>
            </a:pPr>
            <a:endParaRPr sz="1400">
              <a:latin typeface="Lato"/>
              <a:ea typeface="Lato"/>
              <a:cs typeface="Lato"/>
              <a:sym typeface="Lato"/>
            </a:endParaRPr>
          </a:p>
          <a:p>
            <a:pPr marL="0" lvl="0" indent="0" algn="l" rtl="0">
              <a:spcBef>
                <a:spcPts val="0"/>
              </a:spcBef>
              <a:spcAft>
                <a:spcPts val="0"/>
              </a:spcAft>
              <a:buNone/>
            </a:pPr>
            <a:r>
              <a:rPr lang="en">
                <a:latin typeface="Roboto Mono Medium"/>
                <a:ea typeface="Roboto Mono Medium"/>
                <a:cs typeface="Roboto Mono Medium"/>
                <a:sym typeface="Roboto Mono Medium"/>
              </a:rPr>
              <a:t>Icons</a:t>
            </a:r>
            <a:endParaRPr>
              <a:latin typeface="Roboto Mono Medium"/>
              <a:ea typeface="Roboto Mono Medium"/>
              <a:cs typeface="Roboto Mono Medium"/>
              <a:sym typeface="Roboto Mono Medium"/>
            </a:endParaRPr>
          </a:p>
          <a:p>
            <a:pPr marL="457200" lvl="0" indent="-317500" algn="l" rtl="0">
              <a:lnSpc>
                <a:spcPct val="120000"/>
              </a:lnSpc>
              <a:spcBef>
                <a:spcPts val="0"/>
              </a:spcBef>
              <a:spcAft>
                <a:spcPts val="0"/>
              </a:spcAft>
              <a:buClr>
                <a:schemeClr val="dk1"/>
              </a:buClr>
              <a:buSzPts val="1400"/>
              <a:buFont typeface="Lato"/>
              <a:buChar char="●"/>
            </a:pPr>
            <a:r>
              <a:rPr lang="en" sz="1400">
                <a:solidFill>
                  <a:schemeClr val="hlink"/>
                </a:solidFill>
                <a:uFill>
                  <a:noFill/>
                </a:uFill>
                <a:latin typeface="Lato"/>
                <a:ea typeface="Lato"/>
                <a:cs typeface="Lato"/>
                <a:sym typeface="Lato"/>
                <a:hlinkClick r:id="rId7"/>
              </a:rPr>
              <a:t>Icon Pack: Responsive Web</a:t>
            </a:r>
            <a:endParaRPr sz="1400">
              <a:latin typeface="Lato"/>
              <a:ea typeface="Lato"/>
              <a:cs typeface="Lato"/>
              <a:sym typeface="Lat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25"/>
        <p:cNvGrpSpPr/>
        <p:nvPr/>
      </p:nvGrpSpPr>
      <p:grpSpPr>
        <a:xfrm>
          <a:off x="0" y="0"/>
          <a:ext cx="0" cy="0"/>
          <a:chOff x="0" y="0"/>
          <a:chExt cx="0" cy="0"/>
        </a:xfrm>
      </p:grpSpPr>
      <p:sp>
        <p:nvSpPr>
          <p:cNvPr id="2526" name="Google Shape;2526;p8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527" name="Google Shape;2527;p81"/>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5"/>
          <p:cNvSpPr/>
          <p:nvPr/>
        </p:nvSpPr>
        <p:spPr>
          <a:xfrm>
            <a:off x="2738150" y="1284587"/>
            <a:ext cx="630600" cy="63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5775250" y="1284587"/>
            <a:ext cx="630600" cy="63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2738150" y="3111504"/>
            <a:ext cx="630600" cy="630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5775250" y="3111504"/>
            <a:ext cx="630600" cy="6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txBox="1">
            <a:spLocks noGrp="1"/>
          </p:cNvSpPr>
          <p:nvPr>
            <p:ph type="title"/>
          </p:nvPr>
        </p:nvSpPr>
        <p:spPr>
          <a:xfrm>
            <a:off x="1949100" y="540000"/>
            <a:ext cx="52458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a:t>
            </a:r>
            <a:r>
              <a:rPr lang="en">
                <a:solidFill>
                  <a:schemeClr val="lt1"/>
                </a:solidFill>
              </a:rPr>
              <a:t>of contents</a:t>
            </a:r>
            <a:endParaRPr>
              <a:solidFill>
                <a:schemeClr val="lt1"/>
              </a:solidFill>
            </a:endParaRPr>
          </a:p>
        </p:txBody>
      </p:sp>
      <p:sp>
        <p:nvSpPr>
          <p:cNvPr id="1286" name="Google Shape;1286;p45"/>
          <p:cNvSpPr txBox="1">
            <a:spLocks noGrp="1"/>
          </p:cNvSpPr>
          <p:nvPr>
            <p:ph type="title" idx="2"/>
          </p:nvPr>
        </p:nvSpPr>
        <p:spPr>
          <a:xfrm>
            <a:off x="2534750" y="1380187"/>
            <a:ext cx="1037100" cy="4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87" name="Google Shape;1287;p45"/>
          <p:cNvSpPr txBox="1">
            <a:spLocks noGrp="1"/>
          </p:cNvSpPr>
          <p:nvPr>
            <p:ph type="subTitle" idx="5"/>
          </p:nvPr>
        </p:nvSpPr>
        <p:spPr>
          <a:xfrm>
            <a:off x="1775426" y="4098950"/>
            <a:ext cx="2555700" cy="5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1288" name="Google Shape;1288;p45"/>
          <p:cNvSpPr txBox="1">
            <a:spLocks noGrp="1"/>
          </p:cNvSpPr>
          <p:nvPr>
            <p:ph type="title" idx="6"/>
          </p:nvPr>
        </p:nvSpPr>
        <p:spPr>
          <a:xfrm>
            <a:off x="2534739" y="3207068"/>
            <a:ext cx="1037100" cy="4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89" name="Google Shape;1289;p45"/>
          <p:cNvSpPr txBox="1">
            <a:spLocks noGrp="1"/>
          </p:cNvSpPr>
          <p:nvPr>
            <p:ph type="subTitle" idx="7"/>
          </p:nvPr>
        </p:nvSpPr>
        <p:spPr>
          <a:xfrm>
            <a:off x="4812439" y="4098950"/>
            <a:ext cx="2556000" cy="5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1290" name="Google Shape;1290;p45"/>
          <p:cNvSpPr txBox="1">
            <a:spLocks noGrp="1"/>
          </p:cNvSpPr>
          <p:nvPr>
            <p:ph type="title" idx="8"/>
          </p:nvPr>
        </p:nvSpPr>
        <p:spPr>
          <a:xfrm>
            <a:off x="5571926" y="3207089"/>
            <a:ext cx="1037100" cy="4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91" name="Google Shape;1291;p45"/>
          <p:cNvSpPr txBox="1">
            <a:spLocks noGrp="1"/>
          </p:cNvSpPr>
          <p:nvPr>
            <p:ph type="subTitle" idx="3"/>
          </p:nvPr>
        </p:nvSpPr>
        <p:spPr>
          <a:xfrm>
            <a:off x="4812466" y="2278474"/>
            <a:ext cx="2556000" cy="5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1292" name="Google Shape;1292;p45"/>
          <p:cNvSpPr txBox="1">
            <a:spLocks noGrp="1"/>
          </p:cNvSpPr>
          <p:nvPr>
            <p:ph type="title" idx="4"/>
          </p:nvPr>
        </p:nvSpPr>
        <p:spPr>
          <a:xfrm>
            <a:off x="5571926" y="1380137"/>
            <a:ext cx="1037100" cy="43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93" name="Google Shape;1293;p45"/>
          <p:cNvSpPr txBox="1">
            <a:spLocks noGrp="1"/>
          </p:cNvSpPr>
          <p:nvPr>
            <p:ph type="subTitle" idx="1"/>
          </p:nvPr>
        </p:nvSpPr>
        <p:spPr>
          <a:xfrm>
            <a:off x="1775426" y="2278465"/>
            <a:ext cx="2555700" cy="5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1294" name="Google Shape;1294;p45"/>
          <p:cNvSpPr txBox="1">
            <a:spLocks noGrp="1"/>
          </p:cNvSpPr>
          <p:nvPr>
            <p:ph type="subTitle" idx="9"/>
          </p:nvPr>
        </p:nvSpPr>
        <p:spPr>
          <a:xfrm>
            <a:off x="1775441" y="1991375"/>
            <a:ext cx="2555700" cy="43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1295" name="Google Shape;1295;p45"/>
          <p:cNvSpPr txBox="1">
            <a:spLocks noGrp="1"/>
          </p:cNvSpPr>
          <p:nvPr>
            <p:ph type="subTitle" idx="13"/>
          </p:nvPr>
        </p:nvSpPr>
        <p:spPr>
          <a:xfrm>
            <a:off x="4812412" y="1991375"/>
            <a:ext cx="2556000" cy="43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Theory</a:t>
            </a:r>
            <a:endParaRPr/>
          </a:p>
        </p:txBody>
      </p:sp>
      <p:sp>
        <p:nvSpPr>
          <p:cNvPr id="1296" name="Google Shape;1296;p45"/>
          <p:cNvSpPr txBox="1">
            <a:spLocks noGrp="1"/>
          </p:cNvSpPr>
          <p:nvPr>
            <p:ph type="subTitle" idx="14"/>
          </p:nvPr>
        </p:nvSpPr>
        <p:spPr>
          <a:xfrm>
            <a:off x="1775590" y="3811851"/>
            <a:ext cx="2555700" cy="43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Practice</a:t>
            </a:r>
            <a:endParaRPr/>
          </a:p>
        </p:txBody>
      </p:sp>
      <p:sp>
        <p:nvSpPr>
          <p:cNvPr id="1297" name="Google Shape;1297;p45"/>
          <p:cNvSpPr txBox="1">
            <a:spLocks noGrp="1"/>
          </p:cNvSpPr>
          <p:nvPr>
            <p:ph type="subTitle" idx="15"/>
          </p:nvPr>
        </p:nvSpPr>
        <p:spPr>
          <a:xfrm>
            <a:off x="4812561" y="3811850"/>
            <a:ext cx="2556000" cy="43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Conclusions</a:t>
            </a:r>
            <a:endParaRPr/>
          </a:p>
        </p:txBody>
      </p:sp>
      <p:sp>
        <p:nvSpPr>
          <p:cNvPr id="1298" name="Google Shape;1298;p45"/>
          <p:cNvSpPr/>
          <p:nvPr/>
        </p:nvSpPr>
        <p:spPr>
          <a:xfrm>
            <a:off x="7689075" y="3016325"/>
            <a:ext cx="150000" cy="1500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8107775" y="4364775"/>
            <a:ext cx="201600" cy="20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772500" y="2302650"/>
            <a:ext cx="150000" cy="1500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a:off x="8330400" y="915100"/>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1187175" y="551025"/>
            <a:ext cx="156900" cy="1569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1235550" y="946575"/>
            <a:ext cx="60000" cy="600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1093200" y="39052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1033950" y="40943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6" name="Google Shape;1306;p45"/>
          <p:cNvCxnSpPr/>
          <p:nvPr/>
        </p:nvCxnSpPr>
        <p:spPr>
          <a:xfrm rot="10800000">
            <a:off x="8208575" y="2529400"/>
            <a:ext cx="0" cy="1738200"/>
          </a:xfrm>
          <a:prstGeom prst="straightConnector1">
            <a:avLst/>
          </a:prstGeom>
          <a:noFill/>
          <a:ln w="9525" cap="flat" cmpd="sng">
            <a:solidFill>
              <a:schemeClr val="accent3"/>
            </a:solidFill>
            <a:prstDash val="dot"/>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31"/>
        <p:cNvGrpSpPr/>
        <p:nvPr/>
      </p:nvGrpSpPr>
      <p:grpSpPr>
        <a:xfrm>
          <a:off x="0" y="0"/>
          <a:ext cx="0" cy="0"/>
          <a:chOff x="0" y="0"/>
          <a:chExt cx="0" cy="0"/>
        </a:xfrm>
      </p:grpSpPr>
      <p:sp>
        <p:nvSpPr>
          <p:cNvPr id="2532" name="Google Shape;2532;p82"/>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533" name="Google Shape;2533;p8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37"/>
        <p:cNvGrpSpPr/>
        <p:nvPr/>
      </p:nvGrpSpPr>
      <p:grpSpPr>
        <a:xfrm>
          <a:off x="0" y="0"/>
          <a:ext cx="0" cy="0"/>
          <a:chOff x="0" y="0"/>
          <a:chExt cx="0" cy="0"/>
        </a:xfrm>
      </p:grpSpPr>
      <p:sp>
        <p:nvSpPr>
          <p:cNvPr id="2538" name="Google Shape;2538;p83"/>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Roboto Mono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https://fonts.google.com/specimen/Roboto+Mono</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Lato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https://fonts.google.com/specimen/Lato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2539" name="Google Shape;2539;p83"/>
          <p:cNvSpPr/>
          <p:nvPr/>
        </p:nvSpPr>
        <p:spPr>
          <a:xfrm>
            <a:off x="2052650" y="31915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3"/>
          <p:cNvSpPr/>
          <p:nvPr/>
        </p:nvSpPr>
        <p:spPr>
          <a:xfrm>
            <a:off x="3114470" y="3191500"/>
            <a:ext cx="791400" cy="754200"/>
          </a:xfrm>
          <a:prstGeom prst="roundRect">
            <a:avLst>
              <a:gd name="adj" fmla="val 16667"/>
            </a:avLst>
          </a:prstGeom>
          <a:solidFill>
            <a:srgbClr val="CBE12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3"/>
          <p:cNvSpPr/>
          <p:nvPr/>
        </p:nvSpPr>
        <p:spPr>
          <a:xfrm>
            <a:off x="4176289" y="3191500"/>
            <a:ext cx="791400" cy="754200"/>
          </a:xfrm>
          <a:prstGeom prst="roundRect">
            <a:avLst>
              <a:gd name="adj" fmla="val 16667"/>
            </a:avLst>
          </a:prstGeom>
          <a:solidFill>
            <a:srgbClr val="110A5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3"/>
          <p:cNvSpPr txBox="1"/>
          <p:nvPr/>
        </p:nvSpPr>
        <p:spPr>
          <a:xfrm>
            <a:off x="2052650" y="33485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543" name="Google Shape;2543;p83"/>
          <p:cNvSpPr txBox="1"/>
          <p:nvPr/>
        </p:nvSpPr>
        <p:spPr>
          <a:xfrm>
            <a:off x="3114475" y="33485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#cbe125</a:t>
            </a:r>
            <a:endParaRPr sz="1000">
              <a:solidFill>
                <a:schemeClr val="dk1"/>
              </a:solidFill>
            </a:endParaRPr>
          </a:p>
        </p:txBody>
      </p:sp>
      <p:sp>
        <p:nvSpPr>
          <p:cNvPr id="2544" name="Google Shape;2544;p83"/>
          <p:cNvSpPr txBox="1"/>
          <p:nvPr/>
        </p:nvSpPr>
        <p:spPr>
          <a:xfrm>
            <a:off x="4176300" y="33485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#110a52</a:t>
            </a:r>
            <a:endParaRPr sz="1000">
              <a:solidFill>
                <a:srgbClr val="FFFFFF"/>
              </a:solidFill>
            </a:endParaRPr>
          </a:p>
        </p:txBody>
      </p:sp>
      <p:sp>
        <p:nvSpPr>
          <p:cNvPr id="2545" name="Google Shape;2545;p83"/>
          <p:cNvSpPr/>
          <p:nvPr/>
        </p:nvSpPr>
        <p:spPr>
          <a:xfrm>
            <a:off x="5238125" y="3191500"/>
            <a:ext cx="791400" cy="754200"/>
          </a:xfrm>
          <a:prstGeom prst="roundRect">
            <a:avLst>
              <a:gd name="adj" fmla="val 16667"/>
            </a:avLst>
          </a:prstGeom>
          <a:solidFill>
            <a:srgbClr val="6FF0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3"/>
          <p:cNvSpPr txBox="1"/>
          <p:nvPr/>
        </p:nvSpPr>
        <p:spPr>
          <a:xfrm>
            <a:off x="5238125" y="33485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#6ff0eb</a:t>
            </a:r>
            <a:endParaRPr sz="1000">
              <a:solidFill>
                <a:schemeClr val="dk1"/>
              </a:solidFill>
            </a:endParaRPr>
          </a:p>
        </p:txBody>
      </p:sp>
      <p:sp>
        <p:nvSpPr>
          <p:cNvPr id="2547" name="Google Shape;2547;p83"/>
          <p:cNvSpPr/>
          <p:nvPr/>
        </p:nvSpPr>
        <p:spPr>
          <a:xfrm>
            <a:off x="6299950" y="3191500"/>
            <a:ext cx="791400" cy="754200"/>
          </a:xfrm>
          <a:prstGeom prst="roundRect">
            <a:avLst>
              <a:gd name="adj" fmla="val 16667"/>
            </a:avLst>
          </a:prstGeom>
          <a:solidFill>
            <a:srgbClr val="DB25E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3"/>
          <p:cNvSpPr txBox="1"/>
          <p:nvPr/>
        </p:nvSpPr>
        <p:spPr>
          <a:xfrm>
            <a:off x="6299950" y="33485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#db25e1</a:t>
            </a:r>
            <a:endParaRPr sz="1000">
              <a:solidFill>
                <a:srgbClr val="FFFFFF"/>
              </a:solidFill>
            </a:endParaRPr>
          </a:p>
        </p:txBody>
      </p:sp>
      <p:sp>
        <p:nvSpPr>
          <p:cNvPr id="2549" name="Google Shape;2549;p8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53"/>
        <p:cNvGrpSpPr/>
        <p:nvPr/>
      </p:nvGrpSpPr>
      <p:grpSpPr>
        <a:xfrm>
          <a:off x="0" y="0"/>
          <a:ext cx="0" cy="0"/>
          <a:chOff x="0" y="0"/>
          <a:chExt cx="0" cy="0"/>
        </a:xfrm>
      </p:grpSpPr>
      <p:sp>
        <p:nvSpPr>
          <p:cNvPr id="2554" name="Google Shape;2554;p84"/>
          <p:cNvSpPr txBox="1"/>
          <p:nvPr/>
        </p:nvSpPr>
        <p:spPr>
          <a:xfrm>
            <a:off x="881850" y="1187975"/>
            <a:ext cx="73860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555" name="Google Shape;2555;p8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556" name="Google Shape;2556;p8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557" name="Google Shape;2557;p8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558" name="Google Shape;2558;p8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559" name="Google Shape;2559;p8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560" name="Google Shape;2560;p8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561" name="Google Shape;2561;p8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562" name="Google Shape;2562;p8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563" name="Google Shape;2563;p8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564" name="Google Shape;2564;p8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565" name="Google Shape;2565;p8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69"/>
        <p:cNvGrpSpPr/>
        <p:nvPr/>
      </p:nvGrpSpPr>
      <p:grpSpPr>
        <a:xfrm>
          <a:off x="0" y="0"/>
          <a:ext cx="0" cy="0"/>
          <a:chOff x="0" y="0"/>
          <a:chExt cx="0" cy="0"/>
        </a:xfrm>
      </p:grpSpPr>
      <p:grpSp>
        <p:nvGrpSpPr>
          <p:cNvPr id="2570" name="Google Shape;2570;p85"/>
          <p:cNvGrpSpPr/>
          <p:nvPr/>
        </p:nvGrpSpPr>
        <p:grpSpPr>
          <a:xfrm>
            <a:off x="5048544" y="3019584"/>
            <a:ext cx="442841" cy="514271"/>
            <a:chOff x="4727025" y="1332775"/>
            <a:chExt cx="59900" cy="69625"/>
          </a:xfrm>
        </p:grpSpPr>
        <p:sp>
          <p:nvSpPr>
            <p:cNvPr id="2571" name="Google Shape;2571;p8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3" name="Google Shape;2573;p85"/>
          <p:cNvGrpSpPr/>
          <p:nvPr/>
        </p:nvGrpSpPr>
        <p:grpSpPr>
          <a:xfrm>
            <a:off x="5723860" y="2267072"/>
            <a:ext cx="500909" cy="500899"/>
            <a:chOff x="4820425" y="1329900"/>
            <a:chExt cx="70175" cy="70350"/>
          </a:xfrm>
        </p:grpSpPr>
        <p:sp>
          <p:nvSpPr>
            <p:cNvPr id="2574" name="Google Shape;2574;p8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 name="Google Shape;2578;p85"/>
          <p:cNvGrpSpPr/>
          <p:nvPr/>
        </p:nvGrpSpPr>
        <p:grpSpPr>
          <a:xfrm>
            <a:off x="6376484" y="2278862"/>
            <a:ext cx="538135" cy="493119"/>
            <a:chOff x="4903200" y="1331525"/>
            <a:chExt cx="73575" cy="67425"/>
          </a:xfrm>
        </p:grpSpPr>
        <p:sp>
          <p:nvSpPr>
            <p:cNvPr id="2579" name="Google Shape;2579;p8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580" name="Google Shape;2580;p8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85"/>
          <p:cNvGrpSpPr/>
          <p:nvPr/>
        </p:nvGrpSpPr>
        <p:grpSpPr>
          <a:xfrm>
            <a:off x="5636435" y="3020840"/>
            <a:ext cx="544563" cy="511895"/>
            <a:chOff x="4815575" y="1416800"/>
            <a:chExt cx="73750" cy="71400"/>
          </a:xfrm>
        </p:grpSpPr>
        <p:sp>
          <p:nvSpPr>
            <p:cNvPr id="2582" name="Google Shape;2582;p8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5" name="Google Shape;2585;p85"/>
          <p:cNvGrpSpPr/>
          <p:nvPr/>
        </p:nvGrpSpPr>
        <p:grpSpPr>
          <a:xfrm>
            <a:off x="6333060" y="3020546"/>
            <a:ext cx="602914" cy="512477"/>
            <a:chOff x="4902475" y="1418875"/>
            <a:chExt cx="74500" cy="63775"/>
          </a:xfrm>
        </p:grpSpPr>
        <p:sp>
          <p:nvSpPr>
            <p:cNvPr id="2586" name="Google Shape;2586;p8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5"/>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 name="Google Shape;2588;p85"/>
          <p:cNvGrpSpPr/>
          <p:nvPr/>
        </p:nvGrpSpPr>
        <p:grpSpPr>
          <a:xfrm>
            <a:off x="5748932" y="3759785"/>
            <a:ext cx="515391" cy="525699"/>
            <a:chOff x="4818100" y="1507675"/>
            <a:chExt cx="71225" cy="71625"/>
          </a:xfrm>
        </p:grpSpPr>
        <p:sp>
          <p:nvSpPr>
            <p:cNvPr id="2589" name="Google Shape;2589;p8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85"/>
          <p:cNvGrpSpPr/>
          <p:nvPr/>
        </p:nvGrpSpPr>
        <p:grpSpPr>
          <a:xfrm>
            <a:off x="5087034" y="3781317"/>
            <a:ext cx="522956" cy="489869"/>
            <a:chOff x="4721450" y="1509475"/>
            <a:chExt cx="79350" cy="74325"/>
          </a:xfrm>
        </p:grpSpPr>
        <p:sp>
          <p:nvSpPr>
            <p:cNvPr id="2594" name="Google Shape;2594;p8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 name="Google Shape;2598;p85"/>
          <p:cNvGrpSpPr/>
          <p:nvPr/>
        </p:nvGrpSpPr>
        <p:grpSpPr>
          <a:xfrm>
            <a:off x="6410277" y="3761069"/>
            <a:ext cx="525704" cy="535436"/>
            <a:chOff x="4906800" y="1507500"/>
            <a:chExt cx="70350" cy="71075"/>
          </a:xfrm>
        </p:grpSpPr>
        <p:sp>
          <p:nvSpPr>
            <p:cNvPr id="2599" name="Google Shape;2599;p8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85"/>
          <p:cNvGrpSpPr/>
          <p:nvPr/>
        </p:nvGrpSpPr>
        <p:grpSpPr>
          <a:xfrm>
            <a:off x="4443099" y="2267050"/>
            <a:ext cx="508054" cy="508095"/>
            <a:chOff x="3736598" y="2170606"/>
            <a:chExt cx="404889" cy="404889"/>
          </a:xfrm>
        </p:grpSpPr>
        <p:sp>
          <p:nvSpPr>
            <p:cNvPr id="2605" name="Google Shape;2605;p8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85"/>
          <p:cNvGrpSpPr/>
          <p:nvPr/>
        </p:nvGrpSpPr>
        <p:grpSpPr>
          <a:xfrm>
            <a:off x="3731139" y="2267145"/>
            <a:ext cx="575790" cy="507904"/>
            <a:chOff x="3161917" y="2170682"/>
            <a:chExt cx="458870" cy="404737"/>
          </a:xfrm>
        </p:grpSpPr>
        <p:sp>
          <p:nvSpPr>
            <p:cNvPr id="2610" name="Google Shape;2610;p8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611" name="Google Shape;2611;p8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 name="Google Shape;2613;p85"/>
          <p:cNvGrpSpPr/>
          <p:nvPr/>
        </p:nvGrpSpPr>
        <p:grpSpPr>
          <a:xfrm>
            <a:off x="3758669" y="3027517"/>
            <a:ext cx="520730" cy="498567"/>
            <a:chOff x="3179914" y="2889488"/>
            <a:chExt cx="422876" cy="404911"/>
          </a:xfrm>
        </p:grpSpPr>
        <p:sp>
          <p:nvSpPr>
            <p:cNvPr id="2614" name="Google Shape;2614;p8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0" name="Google Shape;2620;p85"/>
          <p:cNvGrpSpPr/>
          <p:nvPr/>
        </p:nvGrpSpPr>
        <p:grpSpPr>
          <a:xfrm>
            <a:off x="4387349" y="3027477"/>
            <a:ext cx="516145" cy="498648"/>
            <a:chOff x="3729467" y="2889422"/>
            <a:chExt cx="419153" cy="404977"/>
          </a:xfrm>
        </p:grpSpPr>
        <p:sp>
          <p:nvSpPr>
            <p:cNvPr id="2621" name="Google Shape;2621;p8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8" name="Google Shape;2628;p85"/>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5"/>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5"/>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5"/>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2" name="Google Shape;2632;p85"/>
          <p:cNvGrpSpPr/>
          <p:nvPr/>
        </p:nvGrpSpPr>
        <p:grpSpPr>
          <a:xfrm>
            <a:off x="7107677" y="2474362"/>
            <a:ext cx="166473" cy="141497"/>
            <a:chOff x="4660325" y="1866850"/>
            <a:chExt cx="68350" cy="58100"/>
          </a:xfrm>
        </p:grpSpPr>
        <p:sp>
          <p:nvSpPr>
            <p:cNvPr id="2633" name="Google Shape;2633;p8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 name="Google Shape;2635;p85"/>
          <p:cNvGrpSpPr/>
          <p:nvPr/>
        </p:nvGrpSpPr>
        <p:grpSpPr>
          <a:xfrm>
            <a:off x="7417022" y="2500086"/>
            <a:ext cx="162515" cy="90049"/>
            <a:chOff x="4791775" y="1877500"/>
            <a:chExt cx="66725" cy="36975"/>
          </a:xfrm>
        </p:grpSpPr>
        <p:sp>
          <p:nvSpPr>
            <p:cNvPr id="2636" name="Google Shape;2636;p8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85"/>
          <p:cNvGrpSpPr/>
          <p:nvPr/>
        </p:nvGrpSpPr>
        <p:grpSpPr>
          <a:xfrm>
            <a:off x="7738734" y="2500086"/>
            <a:ext cx="144979" cy="90049"/>
            <a:chOff x="4923925" y="1877500"/>
            <a:chExt cx="59525" cy="36975"/>
          </a:xfrm>
        </p:grpSpPr>
        <p:sp>
          <p:nvSpPr>
            <p:cNvPr id="2639" name="Google Shape;2639;p8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85"/>
          <p:cNvGrpSpPr/>
          <p:nvPr/>
        </p:nvGrpSpPr>
        <p:grpSpPr>
          <a:xfrm>
            <a:off x="8033226" y="2482277"/>
            <a:ext cx="141447" cy="125667"/>
            <a:chOff x="5058450" y="1870100"/>
            <a:chExt cx="58075" cy="51600"/>
          </a:xfrm>
        </p:grpSpPr>
        <p:sp>
          <p:nvSpPr>
            <p:cNvPr id="2642" name="Google Shape;2642;p8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85"/>
          <p:cNvGrpSpPr/>
          <p:nvPr/>
        </p:nvGrpSpPr>
        <p:grpSpPr>
          <a:xfrm>
            <a:off x="7447741" y="2904685"/>
            <a:ext cx="101077" cy="107645"/>
            <a:chOff x="4811425" y="2065025"/>
            <a:chExt cx="41500" cy="44200"/>
          </a:xfrm>
        </p:grpSpPr>
        <p:sp>
          <p:nvSpPr>
            <p:cNvPr id="2645" name="Google Shape;2645;p8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85"/>
          <p:cNvGrpSpPr/>
          <p:nvPr/>
        </p:nvGrpSpPr>
        <p:grpSpPr>
          <a:xfrm>
            <a:off x="7740178" y="2904898"/>
            <a:ext cx="120867" cy="107218"/>
            <a:chOff x="4929875" y="2065025"/>
            <a:chExt cx="49625" cy="44025"/>
          </a:xfrm>
        </p:grpSpPr>
        <p:sp>
          <p:nvSpPr>
            <p:cNvPr id="2648" name="Google Shape;2648;p8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0" name="Google Shape;2650;p85"/>
          <p:cNvGrpSpPr/>
          <p:nvPr/>
        </p:nvGrpSpPr>
        <p:grpSpPr>
          <a:xfrm>
            <a:off x="8068847" y="2907912"/>
            <a:ext cx="70206" cy="101191"/>
            <a:chOff x="5083925" y="2066350"/>
            <a:chExt cx="28825" cy="41550"/>
          </a:xfrm>
        </p:grpSpPr>
        <p:sp>
          <p:nvSpPr>
            <p:cNvPr id="2651" name="Google Shape;2651;p8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85"/>
          <p:cNvGrpSpPr/>
          <p:nvPr/>
        </p:nvGrpSpPr>
        <p:grpSpPr>
          <a:xfrm>
            <a:off x="7100401" y="2923559"/>
            <a:ext cx="181026" cy="69896"/>
            <a:chOff x="4659775" y="2072775"/>
            <a:chExt cx="74325" cy="28700"/>
          </a:xfrm>
        </p:grpSpPr>
        <p:sp>
          <p:nvSpPr>
            <p:cNvPr id="2654" name="Google Shape;2654;p8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 name="Google Shape;2657;p85"/>
          <p:cNvGrpSpPr/>
          <p:nvPr/>
        </p:nvGrpSpPr>
        <p:grpSpPr>
          <a:xfrm>
            <a:off x="8020257" y="2714124"/>
            <a:ext cx="167387" cy="89197"/>
            <a:chOff x="4662475" y="1976500"/>
            <a:chExt cx="68725" cy="36625"/>
          </a:xfrm>
        </p:grpSpPr>
        <p:sp>
          <p:nvSpPr>
            <p:cNvPr id="2658" name="Google Shape;2658;p8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 name="Google Shape;2661;p85"/>
          <p:cNvGrpSpPr/>
          <p:nvPr/>
        </p:nvGrpSpPr>
        <p:grpSpPr>
          <a:xfrm>
            <a:off x="7717162" y="2717564"/>
            <a:ext cx="166899" cy="82317"/>
            <a:chOff x="4920150" y="1977875"/>
            <a:chExt cx="68525" cy="33800"/>
          </a:xfrm>
        </p:grpSpPr>
        <p:sp>
          <p:nvSpPr>
            <p:cNvPr id="2662" name="Google Shape;2662;p8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85"/>
          <p:cNvGrpSpPr/>
          <p:nvPr/>
        </p:nvGrpSpPr>
        <p:grpSpPr>
          <a:xfrm>
            <a:off x="7128319" y="3121482"/>
            <a:ext cx="125190" cy="127858"/>
            <a:chOff x="4676550" y="2160575"/>
            <a:chExt cx="51400" cy="52500"/>
          </a:xfrm>
        </p:grpSpPr>
        <p:sp>
          <p:nvSpPr>
            <p:cNvPr id="2666" name="Google Shape;2666;p8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85"/>
          <p:cNvGrpSpPr/>
          <p:nvPr/>
        </p:nvGrpSpPr>
        <p:grpSpPr>
          <a:xfrm>
            <a:off x="7425577" y="3128514"/>
            <a:ext cx="145405" cy="113794"/>
            <a:chOff x="4768325" y="2163475"/>
            <a:chExt cx="59700" cy="46725"/>
          </a:xfrm>
        </p:grpSpPr>
        <p:sp>
          <p:nvSpPr>
            <p:cNvPr id="2670" name="Google Shape;2670;p8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2" name="Google Shape;2672;p85"/>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5"/>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5"/>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5"/>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5"/>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5"/>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8" name="Google Shape;2678;p85"/>
          <p:cNvGrpSpPr/>
          <p:nvPr/>
        </p:nvGrpSpPr>
        <p:grpSpPr>
          <a:xfrm>
            <a:off x="7441895" y="3383608"/>
            <a:ext cx="112768" cy="106853"/>
            <a:chOff x="4768575" y="2253950"/>
            <a:chExt cx="46300" cy="43875"/>
          </a:xfrm>
        </p:grpSpPr>
        <p:sp>
          <p:nvSpPr>
            <p:cNvPr id="2679" name="Google Shape;2679;p8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85"/>
          <p:cNvGrpSpPr/>
          <p:nvPr/>
        </p:nvGrpSpPr>
        <p:grpSpPr>
          <a:xfrm>
            <a:off x="7741518" y="3872634"/>
            <a:ext cx="118187" cy="146246"/>
            <a:chOff x="4960900" y="2433225"/>
            <a:chExt cx="48525" cy="60050"/>
          </a:xfrm>
        </p:grpSpPr>
        <p:sp>
          <p:nvSpPr>
            <p:cNvPr id="2682" name="Google Shape;2682;p8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 name="Google Shape;2684;p85"/>
          <p:cNvGrpSpPr/>
          <p:nvPr/>
        </p:nvGrpSpPr>
        <p:grpSpPr>
          <a:xfrm>
            <a:off x="7430083" y="4136695"/>
            <a:ext cx="136394" cy="143810"/>
            <a:chOff x="4854075" y="2527625"/>
            <a:chExt cx="56000" cy="59050"/>
          </a:xfrm>
        </p:grpSpPr>
        <p:sp>
          <p:nvSpPr>
            <p:cNvPr id="2685" name="Google Shape;2685;p8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7" name="Google Shape;2687;p85"/>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5"/>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5"/>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0" name="Google Shape;2690;p85"/>
          <p:cNvGrpSpPr/>
          <p:nvPr/>
        </p:nvGrpSpPr>
        <p:grpSpPr>
          <a:xfrm>
            <a:off x="8054294" y="3600439"/>
            <a:ext cx="99312" cy="160797"/>
            <a:chOff x="5059700" y="2334775"/>
            <a:chExt cx="40775" cy="66025"/>
          </a:xfrm>
        </p:grpSpPr>
        <p:sp>
          <p:nvSpPr>
            <p:cNvPr id="2691" name="Google Shape;2691;p8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 name="Google Shape;2700;p85"/>
          <p:cNvGrpSpPr/>
          <p:nvPr/>
        </p:nvGrpSpPr>
        <p:grpSpPr>
          <a:xfrm>
            <a:off x="8011458" y="3865571"/>
            <a:ext cx="184984" cy="160371"/>
            <a:chOff x="5037700" y="2430325"/>
            <a:chExt cx="75950" cy="65850"/>
          </a:xfrm>
        </p:grpSpPr>
        <p:sp>
          <p:nvSpPr>
            <p:cNvPr id="2701" name="Google Shape;2701;p8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 name="Google Shape;2703;p85"/>
          <p:cNvGrpSpPr/>
          <p:nvPr/>
        </p:nvGrpSpPr>
        <p:grpSpPr>
          <a:xfrm>
            <a:off x="7430964" y="3632023"/>
            <a:ext cx="173014" cy="97629"/>
            <a:chOff x="4756975" y="2341800"/>
            <a:chExt cx="91975" cy="51925"/>
          </a:xfrm>
        </p:grpSpPr>
        <p:sp>
          <p:nvSpPr>
            <p:cNvPr id="2704" name="Google Shape;2704;p8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85"/>
          <p:cNvGrpSpPr/>
          <p:nvPr/>
        </p:nvGrpSpPr>
        <p:grpSpPr>
          <a:xfrm>
            <a:off x="7697901" y="4120720"/>
            <a:ext cx="212497" cy="175761"/>
            <a:chOff x="4943575" y="2516350"/>
            <a:chExt cx="98675" cy="81700"/>
          </a:xfrm>
        </p:grpSpPr>
        <p:sp>
          <p:nvSpPr>
            <p:cNvPr id="2725" name="Google Shape;2725;p8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3" name="Google Shape;2803;p85"/>
          <p:cNvGrpSpPr/>
          <p:nvPr/>
        </p:nvGrpSpPr>
        <p:grpSpPr>
          <a:xfrm>
            <a:off x="1955962" y="3346963"/>
            <a:ext cx="965351" cy="134611"/>
            <a:chOff x="4411970" y="2962952"/>
            <a:chExt cx="706544" cy="104212"/>
          </a:xfrm>
        </p:grpSpPr>
        <p:sp>
          <p:nvSpPr>
            <p:cNvPr id="2804" name="Google Shape;2804;p8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85"/>
          <p:cNvGrpSpPr/>
          <p:nvPr/>
        </p:nvGrpSpPr>
        <p:grpSpPr>
          <a:xfrm>
            <a:off x="1955962" y="2935877"/>
            <a:ext cx="960158" cy="289172"/>
            <a:chOff x="4411970" y="2726085"/>
            <a:chExt cx="643107" cy="193659"/>
          </a:xfrm>
        </p:grpSpPr>
        <p:sp>
          <p:nvSpPr>
            <p:cNvPr id="2809" name="Google Shape;2809;p8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85"/>
          <p:cNvGrpSpPr/>
          <p:nvPr/>
        </p:nvGrpSpPr>
        <p:grpSpPr>
          <a:xfrm>
            <a:off x="958854" y="3201987"/>
            <a:ext cx="833173" cy="259209"/>
            <a:chOff x="4411970" y="4340222"/>
            <a:chExt cx="779467" cy="242683"/>
          </a:xfrm>
        </p:grpSpPr>
        <p:sp>
          <p:nvSpPr>
            <p:cNvPr id="2813" name="Google Shape;2813;p8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85"/>
          <p:cNvGrpSpPr/>
          <p:nvPr/>
        </p:nvGrpSpPr>
        <p:grpSpPr>
          <a:xfrm>
            <a:off x="1955962" y="2597733"/>
            <a:ext cx="965160" cy="216230"/>
            <a:chOff x="4411970" y="2468674"/>
            <a:chExt cx="747317" cy="167425"/>
          </a:xfrm>
        </p:grpSpPr>
        <p:sp>
          <p:nvSpPr>
            <p:cNvPr id="2817" name="Google Shape;2817;p8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9" name="Google Shape;2819;p85"/>
          <p:cNvGrpSpPr/>
          <p:nvPr/>
        </p:nvGrpSpPr>
        <p:grpSpPr>
          <a:xfrm>
            <a:off x="954709" y="2502450"/>
            <a:ext cx="810451" cy="319148"/>
            <a:chOff x="4411970" y="3686602"/>
            <a:chExt cx="797845" cy="314215"/>
          </a:xfrm>
        </p:grpSpPr>
        <p:sp>
          <p:nvSpPr>
            <p:cNvPr id="2820" name="Google Shape;2820;p85"/>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5"/>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5"/>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5"/>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5"/>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5" name="Google Shape;2825;p85"/>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6" name="Google Shape;2826;p85"/>
          <p:cNvGrpSpPr/>
          <p:nvPr/>
        </p:nvGrpSpPr>
        <p:grpSpPr>
          <a:xfrm>
            <a:off x="954806" y="2256974"/>
            <a:ext cx="1970333" cy="208784"/>
            <a:chOff x="6336019" y="3733725"/>
            <a:chExt cx="2566206" cy="351310"/>
          </a:xfrm>
        </p:grpSpPr>
        <p:sp>
          <p:nvSpPr>
            <p:cNvPr id="2827" name="Google Shape;2827;p85"/>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5"/>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5"/>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5"/>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oogle Shape;2831;p85"/>
          <p:cNvGrpSpPr/>
          <p:nvPr/>
        </p:nvGrpSpPr>
        <p:grpSpPr>
          <a:xfrm>
            <a:off x="1955962" y="3864529"/>
            <a:ext cx="946551" cy="153200"/>
            <a:chOff x="4404545" y="3301592"/>
            <a:chExt cx="782403" cy="129272"/>
          </a:xfrm>
        </p:grpSpPr>
        <p:sp>
          <p:nvSpPr>
            <p:cNvPr id="2832" name="Google Shape;2832;p8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5"/>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 name="Google Shape;2834;p85"/>
          <p:cNvGrpSpPr/>
          <p:nvPr/>
        </p:nvGrpSpPr>
        <p:grpSpPr>
          <a:xfrm>
            <a:off x="1955962" y="3603488"/>
            <a:ext cx="962257" cy="139127"/>
            <a:chOff x="4411970" y="3131459"/>
            <a:chExt cx="710520" cy="117397"/>
          </a:xfrm>
        </p:grpSpPr>
        <p:sp>
          <p:nvSpPr>
            <p:cNvPr id="2835" name="Google Shape;2835;p8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7" name="Google Shape;2837;p85"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8" name="Google Shape;2838;p85"/>
          <p:cNvGrpSpPr/>
          <p:nvPr/>
        </p:nvGrpSpPr>
        <p:grpSpPr>
          <a:xfrm>
            <a:off x="956107" y="3538282"/>
            <a:ext cx="823838" cy="458988"/>
            <a:chOff x="4411970" y="1801825"/>
            <a:chExt cx="734586" cy="409262"/>
          </a:xfrm>
        </p:grpSpPr>
        <p:sp>
          <p:nvSpPr>
            <p:cNvPr id="2839" name="Google Shape;2839;p8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2841;p85"/>
          <p:cNvGrpSpPr/>
          <p:nvPr/>
        </p:nvGrpSpPr>
        <p:grpSpPr>
          <a:xfrm>
            <a:off x="956107" y="4086708"/>
            <a:ext cx="856348" cy="212039"/>
            <a:chOff x="4411970" y="2233974"/>
            <a:chExt cx="763574" cy="189068"/>
          </a:xfrm>
        </p:grpSpPr>
        <p:sp>
          <p:nvSpPr>
            <p:cNvPr id="2842" name="Google Shape;2842;p85"/>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5"/>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4" name="Google Shape;2844;p85"/>
          <p:cNvGrpSpPr/>
          <p:nvPr/>
        </p:nvGrpSpPr>
        <p:grpSpPr>
          <a:xfrm>
            <a:off x="3066303" y="2262044"/>
            <a:ext cx="511602" cy="511602"/>
            <a:chOff x="5681300" y="2527788"/>
            <a:chExt cx="805800" cy="805800"/>
          </a:xfrm>
        </p:grpSpPr>
        <p:sp>
          <p:nvSpPr>
            <p:cNvPr id="2845" name="Google Shape;2845;p85"/>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7" name="Google Shape;2847;p85"/>
          <p:cNvGrpSpPr/>
          <p:nvPr/>
        </p:nvGrpSpPr>
        <p:grpSpPr>
          <a:xfrm>
            <a:off x="3063497" y="3028627"/>
            <a:ext cx="513021" cy="512935"/>
            <a:chOff x="4049800" y="640400"/>
            <a:chExt cx="858900" cy="858900"/>
          </a:xfrm>
        </p:grpSpPr>
        <p:sp>
          <p:nvSpPr>
            <p:cNvPr id="2848" name="Google Shape;2848;p85"/>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5"/>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85"/>
          <p:cNvGrpSpPr/>
          <p:nvPr/>
        </p:nvGrpSpPr>
        <p:grpSpPr>
          <a:xfrm>
            <a:off x="2980696" y="3680519"/>
            <a:ext cx="686489" cy="686585"/>
            <a:chOff x="5080188" y="927900"/>
            <a:chExt cx="961200" cy="961200"/>
          </a:xfrm>
        </p:grpSpPr>
        <p:sp>
          <p:nvSpPr>
            <p:cNvPr id="2851" name="Google Shape;2851;p85"/>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5"/>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5"/>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5"/>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2859;p85"/>
          <p:cNvGrpSpPr/>
          <p:nvPr/>
        </p:nvGrpSpPr>
        <p:grpSpPr>
          <a:xfrm>
            <a:off x="3763848" y="3773248"/>
            <a:ext cx="510373" cy="510937"/>
            <a:chOff x="7508249" y="1522825"/>
            <a:chExt cx="1326332" cy="1322987"/>
          </a:xfrm>
        </p:grpSpPr>
        <p:sp>
          <p:nvSpPr>
            <p:cNvPr id="2860" name="Google Shape;2860;p85"/>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5"/>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5"/>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5"/>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5"/>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5"/>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5"/>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5"/>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5"/>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5"/>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85"/>
          <p:cNvGrpSpPr/>
          <p:nvPr/>
        </p:nvGrpSpPr>
        <p:grpSpPr>
          <a:xfrm>
            <a:off x="4455441" y="3774653"/>
            <a:ext cx="492652" cy="503348"/>
            <a:chOff x="6039282" y="1042577"/>
            <a:chExt cx="734315" cy="731929"/>
          </a:xfrm>
        </p:grpSpPr>
        <p:sp>
          <p:nvSpPr>
            <p:cNvPr id="2871" name="Google Shape;2871;p8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85"/>
          <p:cNvGrpSpPr/>
          <p:nvPr/>
        </p:nvGrpSpPr>
        <p:grpSpPr>
          <a:xfrm>
            <a:off x="5095855" y="2270694"/>
            <a:ext cx="483304" cy="504902"/>
            <a:chOff x="1825800" y="1651625"/>
            <a:chExt cx="568125" cy="591775"/>
          </a:xfrm>
        </p:grpSpPr>
        <p:sp>
          <p:nvSpPr>
            <p:cNvPr id="2893" name="Google Shape;2893;p85"/>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5"/>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5"/>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5"/>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5"/>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9" name="Google Shape;2899;p85"/>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5"/>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5"/>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5"/>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5"/>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904" name="Google Shape;2904;p8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908"/>
        <p:cNvGrpSpPr/>
        <p:nvPr/>
      </p:nvGrpSpPr>
      <p:grpSpPr>
        <a:xfrm>
          <a:off x="0" y="0"/>
          <a:ext cx="0" cy="0"/>
          <a:chOff x="0" y="0"/>
          <a:chExt cx="0" cy="0"/>
        </a:xfrm>
      </p:grpSpPr>
      <p:grpSp>
        <p:nvGrpSpPr>
          <p:cNvPr id="2909" name="Google Shape;2909;p86"/>
          <p:cNvGrpSpPr/>
          <p:nvPr/>
        </p:nvGrpSpPr>
        <p:grpSpPr>
          <a:xfrm>
            <a:off x="722059" y="955168"/>
            <a:ext cx="2492868" cy="1379876"/>
            <a:chOff x="2654821" y="2311071"/>
            <a:chExt cx="2279715" cy="1262120"/>
          </a:xfrm>
        </p:grpSpPr>
        <p:grpSp>
          <p:nvGrpSpPr>
            <p:cNvPr id="2910" name="Google Shape;2910;p86"/>
            <p:cNvGrpSpPr/>
            <p:nvPr/>
          </p:nvGrpSpPr>
          <p:grpSpPr>
            <a:xfrm>
              <a:off x="4034269" y="2840745"/>
              <a:ext cx="40212" cy="36437"/>
              <a:chOff x="4293400" y="2574725"/>
              <a:chExt cx="84425" cy="80100"/>
            </a:xfrm>
          </p:grpSpPr>
          <p:sp>
            <p:nvSpPr>
              <p:cNvPr id="2911" name="Google Shape;2911;p8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2912" name="Google Shape;2912;p8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3" name="Google Shape;2913;p86"/>
            <p:cNvGrpSpPr/>
            <p:nvPr/>
          </p:nvGrpSpPr>
          <p:grpSpPr>
            <a:xfrm>
              <a:off x="3894606" y="2334874"/>
              <a:ext cx="913198" cy="518984"/>
              <a:chOff x="4000175" y="1462675"/>
              <a:chExt cx="1917275" cy="1140875"/>
            </a:xfrm>
          </p:grpSpPr>
          <p:sp>
            <p:nvSpPr>
              <p:cNvPr id="2914" name="Google Shape;2914;p8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2915" name="Google Shape;2915;p86"/>
              <p:cNvGrpSpPr/>
              <p:nvPr/>
            </p:nvGrpSpPr>
            <p:grpSpPr>
              <a:xfrm>
                <a:off x="4000175" y="1462675"/>
                <a:ext cx="1917275" cy="1140875"/>
                <a:chOff x="4000175" y="1462675"/>
                <a:chExt cx="1917275" cy="1140875"/>
              </a:xfrm>
            </p:grpSpPr>
            <p:sp>
              <p:nvSpPr>
                <p:cNvPr id="2916" name="Google Shape;2916;p8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2917" name="Google Shape;2917;p8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21" name="Google Shape;2921;p8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2" name="Google Shape;2922;p86"/>
            <p:cNvGrpSpPr/>
            <p:nvPr/>
          </p:nvGrpSpPr>
          <p:grpSpPr>
            <a:xfrm>
              <a:off x="3875768" y="2846704"/>
              <a:ext cx="44796" cy="47366"/>
              <a:chOff x="3960625" y="2587825"/>
              <a:chExt cx="94050" cy="104125"/>
            </a:xfrm>
          </p:grpSpPr>
          <p:sp>
            <p:nvSpPr>
              <p:cNvPr id="2923" name="Google Shape;2923;p8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2924" name="Google Shape;2924;p8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5" name="Google Shape;2925;p86"/>
            <p:cNvGrpSpPr/>
            <p:nvPr/>
          </p:nvGrpSpPr>
          <p:grpSpPr>
            <a:xfrm>
              <a:off x="3782759" y="2807162"/>
              <a:ext cx="82686" cy="85487"/>
              <a:chOff x="3765350" y="2500900"/>
              <a:chExt cx="173600" cy="187925"/>
            </a:xfrm>
          </p:grpSpPr>
          <p:sp>
            <p:nvSpPr>
              <p:cNvPr id="2926" name="Google Shape;2926;p8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2927" name="Google Shape;2927;p8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2" name="Google Shape;2932;p86"/>
            <p:cNvGrpSpPr/>
            <p:nvPr/>
          </p:nvGrpSpPr>
          <p:grpSpPr>
            <a:xfrm>
              <a:off x="3775674" y="2798496"/>
              <a:ext cx="40545" cy="23564"/>
              <a:chOff x="3750475" y="2481850"/>
              <a:chExt cx="85125" cy="51800"/>
            </a:xfrm>
          </p:grpSpPr>
          <p:sp>
            <p:nvSpPr>
              <p:cNvPr id="2933" name="Google Shape;2933;p8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2935" name="Google Shape;2935;p86"/>
            <p:cNvGrpSpPr/>
            <p:nvPr/>
          </p:nvGrpSpPr>
          <p:grpSpPr>
            <a:xfrm>
              <a:off x="3716946" y="2776024"/>
              <a:ext cx="81971" cy="76912"/>
              <a:chOff x="3627175" y="2432450"/>
              <a:chExt cx="172100" cy="169075"/>
            </a:xfrm>
          </p:grpSpPr>
          <p:sp>
            <p:nvSpPr>
              <p:cNvPr id="2936" name="Google Shape;2936;p8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2938" name="Google Shape;2938;p8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2939" name="Google Shape;2939;p86"/>
            <p:cNvGrpSpPr/>
            <p:nvPr/>
          </p:nvGrpSpPr>
          <p:grpSpPr>
            <a:xfrm>
              <a:off x="3685682" y="2845624"/>
              <a:ext cx="29311" cy="45055"/>
              <a:chOff x="3561536" y="2585450"/>
              <a:chExt cx="61539" cy="99045"/>
            </a:xfrm>
          </p:grpSpPr>
          <p:sp>
            <p:nvSpPr>
              <p:cNvPr id="2940" name="Google Shape;2940;p8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2942" name="Google Shape;2942;p86"/>
            <p:cNvGrpSpPr/>
            <p:nvPr/>
          </p:nvGrpSpPr>
          <p:grpSpPr>
            <a:xfrm>
              <a:off x="3849905" y="2572252"/>
              <a:ext cx="74339" cy="119559"/>
              <a:chOff x="3906325" y="1984500"/>
              <a:chExt cx="156075" cy="262825"/>
            </a:xfrm>
          </p:grpSpPr>
          <p:sp>
            <p:nvSpPr>
              <p:cNvPr id="2943" name="Google Shape;2943;p8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2944" name="Google Shape;2944;p8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86"/>
            <p:cNvGrpSpPr/>
            <p:nvPr/>
          </p:nvGrpSpPr>
          <p:grpSpPr>
            <a:xfrm>
              <a:off x="2654821" y="2414345"/>
              <a:ext cx="667570" cy="558731"/>
              <a:chOff x="1397225" y="1637375"/>
              <a:chExt cx="1401575" cy="1228250"/>
            </a:xfrm>
          </p:grpSpPr>
          <p:sp>
            <p:nvSpPr>
              <p:cNvPr id="2946" name="Google Shape;2946;p8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2947" name="Google Shape;2947;p86"/>
              <p:cNvGrpSpPr/>
              <p:nvPr/>
            </p:nvGrpSpPr>
            <p:grpSpPr>
              <a:xfrm>
                <a:off x="1397225" y="1637375"/>
                <a:ext cx="1398775" cy="1228250"/>
                <a:chOff x="1397225" y="1637375"/>
                <a:chExt cx="1398775" cy="1228250"/>
              </a:xfrm>
            </p:grpSpPr>
            <p:sp>
              <p:nvSpPr>
                <p:cNvPr id="2948" name="Google Shape;2948;p8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0" name="Google Shape;2950;p86"/>
            <p:cNvGrpSpPr/>
            <p:nvPr/>
          </p:nvGrpSpPr>
          <p:grpSpPr>
            <a:xfrm>
              <a:off x="3230417" y="3103734"/>
              <a:ext cx="282982" cy="280332"/>
              <a:chOff x="2605700" y="3152850"/>
              <a:chExt cx="594125" cy="616250"/>
            </a:xfrm>
          </p:grpSpPr>
          <p:sp>
            <p:nvSpPr>
              <p:cNvPr id="2951" name="Google Shape;2951;p8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2952" name="Google Shape;2952;p8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953" name="Google Shape;2953;p86"/>
            <p:cNvGrpSpPr/>
            <p:nvPr/>
          </p:nvGrpSpPr>
          <p:grpSpPr>
            <a:xfrm>
              <a:off x="3265985" y="3226989"/>
              <a:ext cx="87151" cy="346202"/>
              <a:chOff x="2680375" y="3423800"/>
              <a:chExt cx="182975" cy="761050"/>
            </a:xfrm>
          </p:grpSpPr>
          <p:sp>
            <p:nvSpPr>
              <p:cNvPr id="2954" name="Google Shape;2954;p8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2955" name="Google Shape;2955;p8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6" name="Google Shape;2956;p86"/>
            <p:cNvGrpSpPr/>
            <p:nvPr/>
          </p:nvGrpSpPr>
          <p:grpSpPr>
            <a:xfrm>
              <a:off x="3855466" y="3289811"/>
              <a:ext cx="112514" cy="94210"/>
              <a:chOff x="3918000" y="3561900"/>
              <a:chExt cx="236225" cy="207100"/>
            </a:xfrm>
          </p:grpSpPr>
          <p:sp>
            <p:nvSpPr>
              <p:cNvPr id="2957" name="Google Shape;2957;p8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2958" name="Google Shape;2958;p8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9" name="Google Shape;2959;p8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962" name="Google Shape;2962;p86"/>
            <p:cNvGrpSpPr/>
            <p:nvPr/>
          </p:nvGrpSpPr>
          <p:grpSpPr>
            <a:xfrm>
              <a:off x="2905224" y="2311071"/>
              <a:ext cx="596721" cy="528992"/>
              <a:chOff x="1922950" y="1410350"/>
              <a:chExt cx="1252825" cy="1162875"/>
            </a:xfrm>
          </p:grpSpPr>
          <p:sp>
            <p:nvSpPr>
              <p:cNvPr id="2963" name="Google Shape;2963;p8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979" name="Google Shape;2979;p8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99" name="Google Shape;2999;p8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00" name="Google Shape;3000;p8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1" name="Google Shape;3001;p86"/>
            <p:cNvGrpSpPr/>
            <p:nvPr/>
          </p:nvGrpSpPr>
          <p:grpSpPr>
            <a:xfrm>
              <a:off x="3280929" y="3294542"/>
              <a:ext cx="109894" cy="272224"/>
              <a:chOff x="2711750" y="3572300"/>
              <a:chExt cx="230725" cy="598425"/>
            </a:xfrm>
          </p:grpSpPr>
          <p:sp>
            <p:nvSpPr>
              <p:cNvPr id="3002" name="Google Shape;3002;p8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4" name="Google Shape;3004;p8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5" name="Google Shape;3005;p86"/>
            <p:cNvGrpSpPr/>
            <p:nvPr/>
          </p:nvGrpSpPr>
          <p:grpSpPr>
            <a:xfrm>
              <a:off x="3790439" y="2408636"/>
              <a:ext cx="73017" cy="75684"/>
              <a:chOff x="3781475" y="1624825"/>
              <a:chExt cx="153300" cy="166375"/>
            </a:xfrm>
          </p:grpSpPr>
          <p:sp>
            <p:nvSpPr>
              <p:cNvPr id="3006" name="Google Shape;3006;p8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0" name="Google Shape;3010;p8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7" name="Google Shape;3017;p86"/>
            <p:cNvGrpSpPr/>
            <p:nvPr/>
          </p:nvGrpSpPr>
          <p:grpSpPr>
            <a:xfrm>
              <a:off x="4403342" y="3107749"/>
              <a:ext cx="316680" cy="101374"/>
              <a:chOff x="5068275" y="3161675"/>
              <a:chExt cx="664875" cy="222850"/>
            </a:xfrm>
          </p:grpSpPr>
          <p:sp>
            <p:nvSpPr>
              <p:cNvPr id="3018" name="Google Shape;3018;p8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2" name="Google Shape;3022;p8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1" name="Google Shape;3051;p86"/>
            <p:cNvGrpSpPr/>
            <p:nvPr/>
          </p:nvGrpSpPr>
          <p:grpSpPr>
            <a:xfrm>
              <a:off x="3697513" y="2707266"/>
              <a:ext cx="59549" cy="79733"/>
              <a:chOff x="3586375" y="2281300"/>
              <a:chExt cx="125025" cy="175275"/>
            </a:xfrm>
          </p:grpSpPr>
          <p:sp>
            <p:nvSpPr>
              <p:cNvPr id="3052" name="Google Shape;3052;p8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4" name="Google Shape;3054;p8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5" name="Google Shape;3055;p86"/>
            <p:cNvGrpSpPr/>
            <p:nvPr/>
          </p:nvGrpSpPr>
          <p:grpSpPr>
            <a:xfrm>
              <a:off x="4513224" y="3221724"/>
              <a:ext cx="274563" cy="280321"/>
              <a:chOff x="5298975" y="3412225"/>
              <a:chExt cx="576450" cy="616225"/>
            </a:xfrm>
          </p:grpSpPr>
          <p:sp>
            <p:nvSpPr>
              <p:cNvPr id="3056" name="Google Shape;3056;p8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57" name="Google Shape;3057;p8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8" name="Google Shape;3058;p86"/>
            <p:cNvGrpSpPr/>
            <p:nvPr/>
          </p:nvGrpSpPr>
          <p:grpSpPr>
            <a:xfrm>
              <a:off x="4824403" y="3421846"/>
              <a:ext cx="110132" cy="130647"/>
              <a:chOff x="5952300" y="3852150"/>
              <a:chExt cx="231225" cy="287200"/>
            </a:xfrm>
          </p:grpSpPr>
          <p:sp>
            <p:nvSpPr>
              <p:cNvPr id="3059" name="Google Shape;3059;p8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1" name="Google Shape;3061;p8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9" name="Google Shape;3069;p86"/>
            <p:cNvGrpSpPr/>
            <p:nvPr/>
          </p:nvGrpSpPr>
          <p:grpSpPr>
            <a:xfrm>
              <a:off x="4295710" y="3079670"/>
              <a:ext cx="14968" cy="27135"/>
              <a:chOff x="4842300" y="3099950"/>
              <a:chExt cx="31425" cy="59650"/>
            </a:xfrm>
          </p:grpSpPr>
          <p:sp>
            <p:nvSpPr>
              <p:cNvPr id="3070" name="Google Shape;3070;p8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4" name="Google Shape;3074;p8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86"/>
            <p:cNvGrpSpPr/>
            <p:nvPr/>
          </p:nvGrpSpPr>
          <p:grpSpPr>
            <a:xfrm>
              <a:off x="3831056" y="2816010"/>
              <a:ext cx="37378" cy="27612"/>
              <a:chOff x="3866750" y="2520350"/>
              <a:chExt cx="78475" cy="60700"/>
            </a:xfrm>
          </p:grpSpPr>
          <p:sp>
            <p:nvSpPr>
              <p:cNvPr id="3083" name="Google Shape;3083;p8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7" name="Google Shape;3087;p8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04" name="Google Shape;3104;p8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16" name="Google Shape;3116;p8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9" name="Google Shape;3129;p86"/>
            <p:cNvGrpSpPr/>
            <p:nvPr/>
          </p:nvGrpSpPr>
          <p:grpSpPr>
            <a:xfrm>
              <a:off x="3632736" y="3051591"/>
              <a:ext cx="63288" cy="45217"/>
              <a:chOff x="3450375" y="3038225"/>
              <a:chExt cx="132875" cy="99400"/>
            </a:xfrm>
          </p:grpSpPr>
          <p:sp>
            <p:nvSpPr>
              <p:cNvPr id="3130" name="Google Shape;3130;p8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2" name="Google Shape;3132;p8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41" name="Google Shape;3141;p8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51" name="Google Shape;3151;p8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57" name="Google Shape;3157;p8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7" name="Google Shape;3167;p86"/>
          <p:cNvGrpSpPr/>
          <p:nvPr/>
        </p:nvGrpSpPr>
        <p:grpSpPr>
          <a:xfrm>
            <a:off x="719116" y="2850945"/>
            <a:ext cx="2622876" cy="1333540"/>
            <a:chOff x="238125" y="1038125"/>
            <a:chExt cx="7146800" cy="3633625"/>
          </a:xfrm>
        </p:grpSpPr>
        <p:sp>
          <p:nvSpPr>
            <p:cNvPr id="3168" name="Google Shape;3168;p8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86"/>
          <p:cNvGrpSpPr/>
          <p:nvPr/>
        </p:nvGrpSpPr>
        <p:grpSpPr>
          <a:xfrm>
            <a:off x="5834044" y="993055"/>
            <a:ext cx="2590840" cy="1380235"/>
            <a:chOff x="233350" y="949250"/>
            <a:chExt cx="7137300" cy="3802300"/>
          </a:xfrm>
        </p:grpSpPr>
        <p:sp>
          <p:nvSpPr>
            <p:cNvPr id="4741" name="Google Shape;4741;p8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86"/>
          <p:cNvGrpSpPr/>
          <p:nvPr/>
        </p:nvGrpSpPr>
        <p:grpSpPr>
          <a:xfrm>
            <a:off x="7648473" y="3037828"/>
            <a:ext cx="104231" cy="320340"/>
            <a:chOff x="7564426" y="3224343"/>
            <a:chExt cx="119985" cy="368801"/>
          </a:xfrm>
        </p:grpSpPr>
        <p:sp>
          <p:nvSpPr>
            <p:cNvPr id="4793" name="Google Shape;4793;p8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86"/>
          <p:cNvGrpSpPr/>
          <p:nvPr/>
        </p:nvGrpSpPr>
        <p:grpSpPr>
          <a:xfrm>
            <a:off x="7347962" y="3031929"/>
            <a:ext cx="189489" cy="332132"/>
            <a:chOff x="8370831" y="3202002"/>
            <a:chExt cx="218129" cy="382376"/>
          </a:xfrm>
        </p:grpSpPr>
        <p:sp>
          <p:nvSpPr>
            <p:cNvPr id="4796" name="Google Shape;4796;p8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86"/>
          <p:cNvGrpSpPr/>
          <p:nvPr/>
        </p:nvGrpSpPr>
        <p:grpSpPr>
          <a:xfrm>
            <a:off x="8071351" y="3443061"/>
            <a:ext cx="309429" cy="267000"/>
            <a:chOff x="6742064" y="3750480"/>
            <a:chExt cx="399315" cy="344560"/>
          </a:xfrm>
        </p:grpSpPr>
        <p:sp>
          <p:nvSpPr>
            <p:cNvPr id="4799" name="Google Shape;4799;p8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86"/>
          <p:cNvGrpSpPr/>
          <p:nvPr/>
        </p:nvGrpSpPr>
        <p:grpSpPr>
          <a:xfrm>
            <a:off x="7610370" y="3794109"/>
            <a:ext cx="180437" cy="281608"/>
            <a:chOff x="7248525" y="3739696"/>
            <a:chExt cx="230531" cy="359790"/>
          </a:xfrm>
        </p:grpSpPr>
        <p:sp>
          <p:nvSpPr>
            <p:cNvPr id="4802" name="Google Shape;4802;p8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86"/>
          <p:cNvGrpSpPr/>
          <p:nvPr/>
        </p:nvGrpSpPr>
        <p:grpSpPr>
          <a:xfrm>
            <a:off x="7856289" y="3437333"/>
            <a:ext cx="162896" cy="278710"/>
            <a:chOff x="7601242" y="3729267"/>
            <a:chExt cx="222566" cy="380803"/>
          </a:xfrm>
        </p:grpSpPr>
        <p:sp>
          <p:nvSpPr>
            <p:cNvPr id="4805" name="Google Shape;4805;p8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7" name="Google Shape;4807;p86"/>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8" name="Google Shape;4808;p86"/>
          <p:cNvGrpSpPr/>
          <p:nvPr/>
        </p:nvGrpSpPr>
        <p:grpSpPr>
          <a:xfrm>
            <a:off x="7345935" y="3438473"/>
            <a:ext cx="193543" cy="275990"/>
            <a:chOff x="8304647" y="3738687"/>
            <a:chExt cx="225076" cy="320956"/>
          </a:xfrm>
        </p:grpSpPr>
        <p:sp>
          <p:nvSpPr>
            <p:cNvPr id="4809" name="Google Shape;4809;p8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86"/>
          <p:cNvGrpSpPr/>
          <p:nvPr/>
        </p:nvGrpSpPr>
        <p:grpSpPr>
          <a:xfrm>
            <a:off x="7618427" y="3438473"/>
            <a:ext cx="178492" cy="275990"/>
            <a:chOff x="8615101" y="3738687"/>
            <a:chExt cx="207573" cy="320956"/>
          </a:xfrm>
        </p:grpSpPr>
        <p:sp>
          <p:nvSpPr>
            <p:cNvPr id="4813" name="Google Shape;4813;p8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86"/>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7" name="Google Shape;4817;p86"/>
          <p:cNvGrpSpPr/>
          <p:nvPr/>
        </p:nvGrpSpPr>
        <p:grpSpPr>
          <a:xfrm>
            <a:off x="6013132" y="3559961"/>
            <a:ext cx="557671" cy="511283"/>
            <a:chOff x="6015419" y="3716859"/>
            <a:chExt cx="557671" cy="511283"/>
          </a:xfrm>
        </p:grpSpPr>
        <p:sp>
          <p:nvSpPr>
            <p:cNvPr id="4818" name="Google Shape;4818;p8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9" name="Google Shape;4819;p86"/>
            <p:cNvGrpSpPr/>
            <p:nvPr/>
          </p:nvGrpSpPr>
          <p:grpSpPr>
            <a:xfrm>
              <a:off x="6036094" y="3716980"/>
              <a:ext cx="529860" cy="510468"/>
              <a:chOff x="6036094" y="3716980"/>
              <a:chExt cx="529860" cy="510468"/>
            </a:xfrm>
          </p:grpSpPr>
          <p:sp>
            <p:nvSpPr>
              <p:cNvPr id="4820" name="Google Shape;4820;p8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30" name="Google Shape;4830;p86"/>
          <p:cNvGrpSpPr/>
          <p:nvPr/>
        </p:nvGrpSpPr>
        <p:grpSpPr>
          <a:xfrm>
            <a:off x="6642017" y="2916730"/>
            <a:ext cx="576302" cy="511871"/>
            <a:chOff x="6644304" y="3073628"/>
            <a:chExt cx="576302" cy="511871"/>
          </a:xfrm>
        </p:grpSpPr>
        <p:sp>
          <p:nvSpPr>
            <p:cNvPr id="4831" name="Google Shape;4831;p8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2" name="Google Shape;4832;p86"/>
            <p:cNvGrpSpPr/>
            <p:nvPr/>
          </p:nvGrpSpPr>
          <p:grpSpPr>
            <a:xfrm>
              <a:off x="6712169" y="3085440"/>
              <a:ext cx="481622" cy="494913"/>
              <a:chOff x="6712169" y="3085440"/>
              <a:chExt cx="481622" cy="494913"/>
            </a:xfrm>
          </p:grpSpPr>
          <p:sp>
            <p:nvSpPr>
              <p:cNvPr id="4833" name="Google Shape;4833;p8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8" name="Google Shape;4838;p8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1" name="Google Shape;4841;p86"/>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2" name="Google Shape;4842;p86"/>
          <p:cNvGrpSpPr/>
          <p:nvPr/>
        </p:nvGrpSpPr>
        <p:grpSpPr>
          <a:xfrm>
            <a:off x="6649868" y="3559725"/>
            <a:ext cx="560631" cy="511352"/>
            <a:chOff x="6652154" y="3716623"/>
            <a:chExt cx="560631" cy="511352"/>
          </a:xfrm>
        </p:grpSpPr>
        <p:sp>
          <p:nvSpPr>
            <p:cNvPr id="4843" name="Google Shape;4843;p8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4" name="Google Shape;4844;p86"/>
            <p:cNvGrpSpPr/>
            <p:nvPr/>
          </p:nvGrpSpPr>
          <p:grpSpPr>
            <a:xfrm>
              <a:off x="6669657" y="3716715"/>
              <a:ext cx="466779" cy="464290"/>
              <a:chOff x="6669657" y="3716715"/>
              <a:chExt cx="466779" cy="464290"/>
            </a:xfrm>
          </p:grpSpPr>
          <p:sp>
            <p:nvSpPr>
              <p:cNvPr id="4845" name="Google Shape;4845;p8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8" name="Google Shape;4858;p86"/>
          <p:cNvGrpSpPr/>
          <p:nvPr/>
        </p:nvGrpSpPr>
        <p:grpSpPr>
          <a:xfrm>
            <a:off x="7843959" y="3841134"/>
            <a:ext cx="187557" cy="187557"/>
            <a:chOff x="8565775" y="671075"/>
            <a:chExt cx="441000" cy="441000"/>
          </a:xfrm>
        </p:grpSpPr>
        <p:sp>
          <p:nvSpPr>
            <p:cNvPr id="4859" name="Google Shape;4859;p8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1" name="Google Shape;4861;p86"/>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6"/>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3" name="Google Shape;4863;p86"/>
          <p:cNvGrpSpPr/>
          <p:nvPr/>
        </p:nvGrpSpPr>
        <p:grpSpPr>
          <a:xfrm>
            <a:off x="5997814" y="2919352"/>
            <a:ext cx="587871" cy="512373"/>
            <a:chOff x="6000100" y="3076250"/>
            <a:chExt cx="587871" cy="512373"/>
          </a:xfrm>
        </p:grpSpPr>
        <p:sp>
          <p:nvSpPr>
            <p:cNvPr id="4864" name="Google Shape;4864;p8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5" name="Google Shape;4865;p86"/>
            <p:cNvGrpSpPr/>
            <p:nvPr/>
          </p:nvGrpSpPr>
          <p:grpSpPr>
            <a:xfrm>
              <a:off x="6031360" y="3076713"/>
              <a:ext cx="539107" cy="480965"/>
              <a:chOff x="6031360" y="3076713"/>
              <a:chExt cx="539107" cy="480965"/>
            </a:xfrm>
          </p:grpSpPr>
          <p:sp>
            <p:nvSpPr>
              <p:cNvPr id="4866" name="Google Shape;4866;p8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3" name="Google Shape;4873;p86"/>
          <p:cNvGrpSpPr/>
          <p:nvPr/>
        </p:nvGrpSpPr>
        <p:grpSpPr>
          <a:xfrm>
            <a:off x="3369305" y="938716"/>
            <a:ext cx="2310381" cy="1488888"/>
            <a:chOff x="229225" y="549050"/>
            <a:chExt cx="7161750" cy="4615275"/>
          </a:xfrm>
        </p:grpSpPr>
        <p:sp>
          <p:nvSpPr>
            <p:cNvPr id="4874" name="Google Shape;4874;p8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86"/>
          <p:cNvGrpSpPr/>
          <p:nvPr/>
        </p:nvGrpSpPr>
        <p:grpSpPr>
          <a:xfrm>
            <a:off x="3514723" y="2830563"/>
            <a:ext cx="2310282" cy="1374222"/>
            <a:chOff x="238125" y="732525"/>
            <a:chExt cx="7130500" cy="4241425"/>
          </a:xfrm>
        </p:grpSpPr>
        <p:sp>
          <p:nvSpPr>
            <p:cNvPr id="4992" name="Google Shape;4992;p8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109"/>
        <p:cNvGrpSpPr/>
        <p:nvPr/>
      </p:nvGrpSpPr>
      <p:grpSpPr>
        <a:xfrm>
          <a:off x="0" y="0"/>
          <a:ext cx="0" cy="0"/>
          <a:chOff x="0" y="0"/>
          <a:chExt cx="0" cy="0"/>
        </a:xfrm>
      </p:grpSpPr>
      <p:grpSp>
        <p:nvGrpSpPr>
          <p:cNvPr id="5110" name="Google Shape;5110;p87"/>
          <p:cNvGrpSpPr/>
          <p:nvPr/>
        </p:nvGrpSpPr>
        <p:grpSpPr>
          <a:xfrm>
            <a:off x="725414" y="969763"/>
            <a:ext cx="2507799" cy="206239"/>
            <a:chOff x="106648" y="895722"/>
            <a:chExt cx="4481413" cy="374300"/>
          </a:xfrm>
        </p:grpSpPr>
        <p:grpSp>
          <p:nvGrpSpPr>
            <p:cNvPr id="5111" name="Google Shape;5111;p87"/>
            <p:cNvGrpSpPr/>
            <p:nvPr/>
          </p:nvGrpSpPr>
          <p:grpSpPr>
            <a:xfrm>
              <a:off x="2233276" y="895722"/>
              <a:ext cx="1082667" cy="223591"/>
              <a:chOff x="4808316" y="2800065"/>
              <a:chExt cx="1999386" cy="412910"/>
            </a:xfrm>
          </p:grpSpPr>
          <p:sp>
            <p:nvSpPr>
              <p:cNvPr id="5112" name="Google Shape;5112;p8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3" name="Google Shape;5113;p87"/>
              <p:cNvGrpSpPr/>
              <p:nvPr/>
            </p:nvGrpSpPr>
            <p:grpSpPr>
              <a:xfrm>
                <a:off x="4808316" y="2800065"/>
                <a:ext cx="92400" cy="411825"/>
                <a:chOff x="845575" y="2563700"/>
                <a:chExt cx="92400" cy="411825"/>
              </a:xfrm>
            </p:grpSpPr>
            <p:cxnSp>
              <p:nvCxnSpPr>
                <p:cNvPr id="5114" name="Google Shape;5114;p8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115" name="Google Shape;5115;p8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6" name="Google Shape;5116;p87"/>
            <p:cNvGrpSpPr/>
            <p:nvPr/>
          </p:nvGrpSpPr>
          <p:grpSpPr>
            <a:xfrm>
              <a:off x="106648" y="895722"/>
              <a:ext cx="1088401" cy="223591"/>
              <a:chOff x="881025" y="2800065"/>
              <a:chExt cx="2009975" cy="412910"/>
            </a:xfrm>
          </p:grpSpPr>
          <p:sp>
            <p:nvSpPr>
              <p:cNvPr id="5117" name="Google Shape;5117;p8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8" name="Google Shape;5118;p87"/>
              <p:cNvGrpSpPr/>
              <p:nvPr/>
            </p:nvGrpSpPr>
            <p:grpSpPr>
              <a:xfrm>
                <a:off x="881025" y="2800065"/>
                <a:ext cx="92400" cy="411825"/>
                <a:chOff x="845575" y="2563700"/>
                <a:chExt cx="92400" cy="411825"/>
              </a:xfrm>
            </p:grpSpPr>
            <p:cxnSp>
              <p:nvCxnSpPr>
                <p:cNvPr id="5119" name="Google Shape;5119;p8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120" name="Google Shape;5120;p8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1" name="Google Shape;5121;p87"/>
            <p:cNvGrpSpPr/>
            <p:nvPr/>
          </p:nvGrpSpPr>
          <p:grpSpPr>
            <a:xfrm>
              <a:off x="1172346" y="1047018"/>
              <a:ext cx="1083151" cy="223003"/>
              <a:chOff x="2849073" y="3079467"/>
              <a:chExt cx="2000279" cy="411825"/>
            </a:xfrm>
          </p:grpSpPr>
          <p:sp>
            <p:nvSpPr>
              <p:cNvPr id="5122" name="Google Shape;5122;p8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3" name="Google Shape;5123;p87"/>
              <p:cNvGrpSpPr/>
              <p:nvPr/>
            </p:nvGrpSpPr>
            <p:grpSpPr>
              <a:xfrm rot="10800000">
                <a:off x="2849073" y="3079467"/>
                <a:ext cx="92400" cy="411825"/>
                <a:chOff x="2070100" y="2563700"/>
                <a:chExt cx="92400" cy="411825"/>
              </a:xfrm>
            </p:grpSpPr>
            <p:cxnSp>
              <p:nvCxnSpPr>
                <p:cNvPr id="5124" name="Google Shape;5124;p8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125" name="Google Shape;5125;p8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6" name="Google Shape;5126;p87"/>
            <p:cNvGrpSpPr/>
            <p:nvPr/>
          </p:nvGrpSpPr>
          <p:grpSpPr>
            <a:xfrm>
              <a:off x="3290132" y="1047018"/>
              <a:ext cx="1297929" cy="223003"/>
              <a:chOff x="6760035" y="3079467"/>
              <a:chExt cx="2396914" cy="411825"/>
            </a:xfrm>
          </p:grpSpPr>
          <p:sp>
            <p:nvSpPr>
              <p:cNvPr id="5127" name="Google Shape;5127;p8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8" name="Google Shape;5128;p87"/>
              <p:cNvGrpSpPr/>
              <p:nvPr/>
            </p:nvGrpSpPr>
            <p:grpSpPr>
              <a:xfrm rot="10800000">
                <a:off x="6760035" y="3079467"/>
                <a:ext cx="92400" cy="411825"/>
                <a:chOff x="2070100" y="2563700"/>
                <a:chExt cx="92400" cy="411825"/>
              </a:xfrm>
            </p:grpSpPr>
            <p:cxnSp>
              <p:nvCxnSpPr>
                <p:cNvPr id="5129" name="Google Shape;5129;p8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130" name="Google Shape;5130;p8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31" name="Google Shape;5131;p87"/>
          <p:cNvGrpSpPr/>
          <p:nvPr/>
        </p:nvGrpSpPr>
        <p:grpSpPr>
          <a:xfrm>
            <a:off x="2143176" y="3369134"/>
            <a:ext cx="1086701" cy="799429"/>
            <a:chOff x="2183288" y="3555572"/>
            <a:chExt cx="1136241" cy="835873"/>
          </a:xfrm>
        </p:grpSpPr>
        <p:sp>
          <p:nvSpPr>
            <p:cNvPr id="5132" name="Google Shape;5132;p8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3" name="Google Shape;5133;p87"/>
            <p:cNvGrpSpPr/>
            <p:nvPr/>
          </p:nvGrpSpPr>
          <p:grpSpPr>
            <a:xfrm>
              <a:off x="2205895" y="3637269"/>
              <a:ext cx="1089848" cy="724993"/>
              <a:chOff x="2205895" y="3637269"/>
              <a:chExt cx="1089848" cy="724993"/>
            </a:xfrm>
          </p:grpSpPr>
          <p:sp>
            <p:nvSpPr>
              <p:cNvPr id="5134" name="Google Shape;5134;p8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0" name="Google Shape;5140;p8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41" name="Google Shape;5141;p8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142" name="Google Shape;5142;p87"/>
            <p:cNvGrpSpPr/>
            <p:nvPr/>
          </p:nvGrpSpPr>
          <p:grpSpPr>
            <a:xfrm>
              <a:off x="3173850" y="3779426"/>
              <a:ext cx="145679" cy="70048"/>
              <a:chOff x="3173850" y="3779426"/>
              <a:chExt cx="145679" cy="70048"/>
            </a:xfrm>
          </p:grpSpPr>
          <p:cxnSp>
            <p:nvCxnSpPr>
              <p:cNvPr id="5143" name="Google Shape;5143;p8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144" name="Google Shape;5144;p8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87"/>
            <p:cNvGrpSpPr/>
            <p:nvPr/>
          </p:nvGrpSpPr>
          <p:grpSpPr>
            <a:xfrm>
              <a:off x="2183288" y="4139483"/>
              <a:ext cx="145133" cy="70048"/>
              <a:chOff x="2183288" y="4139483"/>
              <a:chExt cx="145133" cy="70048"/>
            </a:xfrm>
          </p:grpSpPr>
          <p:cxnSp>
            <p:nvCxnSpPr>
              <p:cNvPr id="5146" name="Google Shape;5146;p8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147" name="Google Shape;5147;p8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8" name="Google Shape;5148;p8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49" name="Google Shape;5149;p8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150" name="Google Shape;5150;p87"/>
            <p:cNvGrpSpPr/>
            <p:nvPr/>
          </p:nvGrpSpPr>
          <p:grpSpPr>
            <a:xfrm>
              <a:off x="2943836" y="4268886"/>
              <a:ext cx="60717" cy="122559"/>
              <a:chOff x="2943836" y="4268886"/>
              <a:chExt cx="60717" cy="122559"/>
            </a:xfrm>
          </p:grpSpPr>
          <p:sp>
            <p:nvSpPr>
              <p:cNvPr id="5151" name="Google Shape;5151;p8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52" name="Google Shape;5152;p8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153" name="Google Shape;5153;p87"/>
          <p:cNvGrpSpPr/>
          <p:nvPr/>
        </p:nvGrpSpPr>
        <p:grpSpPr>
          <a:xfrm>
            <a:off x="3406121" y="1290134"/>
            <a:ext cx="1675870" cy="758251"/>
            <a:chOff x="3530532" y="1496185"/>
            <a:chExt cx="1562000" cy="706730"/>
          </a:xfrm>
        </p:grpSpPr>
        <p:cxnSp>
          <p:nvCxnSpPr>
            <p:cNvPr id="5154" name="Google Shape;5154;p8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155" name="Google Shape;5155;p87"/>
            <p:cNvGrpSpPr/>
            <p:nvPr/>
          </p:nvGrpSpPr>
          <p:grpSpPr>
            <a:xfrm>
              <a:off x="3530532" y="1496185"/>
              <a:ext cx="323430" cy="463587"/>
              <a:chOff x="3530532" y="1496185"/>
              <a:chExt cx="323430" cy="463587"/>
            </a:xfrm>
          </p:grpSpPr>
          <p:grpSp>
            <p:nvGrpSpPr>
              <p:cNvPr id="5156" name="Google Shape;5156;p87"/>
              <p:cNvGrpSpPr/>
              <p:nvPr/>
            </p:nvGrpSpPr>
            <p:grpSpPr>
              <a:xfrm>
                <a:off x="3567462" y="1496185"/>
                <a:ext cx="286500" cy="361376"/>
                <a:chOff x="3567462" y="1496185"/>
                <a:chExt cx="286500" cy="361376"/>
              </a:xfrm>
            </p:grpSpPr>
            <p:cxnSp>
              <p:nvCxnSpPr>
                <p:cNvPr id="5157" name="Google Shape;5157;p8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158" name="Google Shape;5158;p8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9" name="Google Shape;5159;p8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87"/>
            <p:cNvGrpSpPr/>
            <p:nvPr/>
          </p:nvGrpSpPr>
          <p:grpSpPr>
            <a:xfrm>
              <a:off x="3891569" y="1779209"/>
              <a:ext cx="323945" cy="423706"/>
              <a:chOff x="3891569" y="1779209"/>
              <a:chExt cx="323945" cy="423706"/>
            </a:xfrm>
          </p:grpSpPr>
          <p:grpSp>
            <p:nvGrpSpPr>
              <p:cNvPr id="5161" name="Google Shape;5161;p87"/>
              <p:cNvGrpSpPr/>
              <p:nvPr/>
            </p:nvGrpSpPr>
            <p:grpSpPr>
              <a:xfrm>
                <a:off x="3929014" y="1881638"/>
                <a:ext cx="286500" cy="321278"/>
                <a:chOff x="3929014" y="1881638"/>
                <a:chExt cx="286500" cy="321278"/>
              </a:xfrm>
            </p:grpSpPr>
            <p:cxnSp>
              <p:nvCxnSpPr>
                <p:cNvPr id="5162" name="Google Shape;5162;p8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163" name="Google Shape;5163;p8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4" name="Google Shape;5164;p8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87"/>
            <p:cNvGrpSpPr/>
            <p:nvPr/>
          </p:nvGrpSpPr>
          <p:grpSpPr>
            <a:xfrm>
              <a:off x="4252606" y="1496185"/>
              <a:ext cx="324721" cy="463587"/>
              <a:chOff x="4252606" y="1496185"/>
              <a:chExt cx="324721" cy="463587"/>
            </a:xfrm>
          </p:grpSpPr>
          <p:grpSp>
            <p:nvGrpSpPr>
              <p:cNvPr id="5166" name="Google Shape;5166;p87"/>
              <p:cNvGrpSpPr/>
              <p:nvPr/>
            </p:nvGrpSpPr>
            <p:grpSpPr>
              <a:xfrm>
                <a:off x="4290828" y="1496185"/>
                <a:ext cx="286500" cy="361376"/>
                <a:chOff x="4290828" y="1496185"/>
                <a:chExt cx="286500" cy="361376"/>
              </a:xfrm>
            </p:grpSpPr>
            <p:cxnSp>
              <p:nvCxnSpPr>
                <p:cNvPr id="5167" name="Google Shape;5167;p8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168" name="Google Shape;5168;p8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9" name="Google Shape;5169;p8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0" name="Google Shape;5170;p87"/>
            <p:cNvGrpSpPr/>
            <p:nvPr/>
          </p:nvGrpSpPr>
          <p:grpSpPr>
            <a:xfrm>
              <a:off x="4613643" y="1763716"/>
              <a:ext cx="325308" cy="439200"/>
              <a:chOff x="4613643" y="1763716"/>
              <a:chExt cx="325308" cy="439200"/>
            </a:xfrm>
          </p:grpSpPr>
          <p:grpSp>
            <p:nvGrpSpPr>
              <p:cNvPr id="5171" name="Google Shape;5171;p87"/>
              <p:cNvGrpSpPr/>
              <p:nvPr/>
            </p:nvGrpSpPr>
            <p:grpSpPr>
              <a:xfrm>
                <a:off x="4652451" y="1879538"/>
                <a:ext cx="286500" cy="323378"/>
                <a:chOff x="4652451" y="1879538"/>
                <a:chExt cx="286500" cy="323378"/>
              </a:xfrm>
            </p:grpSpPr>
            <p:cxnSp>
              <p:nvCxnSpPr>
                <p:cNvPr id="5172" name="Google Shape;5172;p8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173" name="Google Shape;5173;p8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4" name="Google Shape;5174;p8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5" name="Google Shape;5175;p87"/>
          <p:cNvGrpSpPr/>
          <p:nvPr/>
        </p:nvGrpSpPr>
        <p:grpSpPr>
          <a:xfrm>
            <a:off x="3417981" y="2143759"/>
            <a:ext cx="1652173" cy="391517"/>
            <a:chOff x="3512551" y="2358270"/>
            <a:chExt cx="1597383" cy="378533"/>
          </a:xfrm>
        </p:grpSpPr>
        <p:cxnSp>
          <p:nvCxnSpPr>
            <p:cNvPr id="5176" name="Google Shape;5176;p87"/>
            <p:cNvCxnSpPr>
              <a:stCxn id="5177" idx="6"/>
              <a:endCxn id="517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179" name="Google Shape;5179;p87"/>
            <p:cNvGrpSpPr/>
            <p:nvPr/>
          </p:nvGrpSpPr>
          <p:grpSpPr>
            <a:xfrm>
              <a:off x="3512551" y="2358270"/>
              <a:ext cx="225647" cy="307714"/>
              <a:chOff x="2182679" y="2004714"/>
              <a:chExt cx="792300" cy="1080458"/>
            </a:xfrm>
          </p:grpSpPr>
          <p:cxnSp>
            <p:nvCxnSpPr>
              <p:cNvPr id="5180" name="Google Shape;5180;p87"/>
              <p:cNvCxnSpPr>
                <a:stCxn id="518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177" name="Google Shape;5177;p8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87"/>
            <p:cNvGrpSpPr/>
            <p:nvPr/>
          </p:nvGrpSpPr>
          <p:grpSpPr>
            <a:xfrm>
              <a:off x="3969644" y="2440153"/>
              <a:ext cx="225853" cy="296651"/>
              <a:chOff x="3775710" y="1729289"/>
              <a:chExt cx="136500" cy="179289"/>
            </a:xfrm>
          </p:grpSpPr>
          <p:cxnSp>
            <p:nvCxnSpPr>
              <p:cNvPr id="5183" name="Google Shape;5183;p8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184" name="Google Shape;5184;p8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87"/>
            <p:cNvGrpSpPr/>
            <p:nvPr/>
          </p:nvGrpSpPr>
          <p:grpSpPr>
            <a:xfrm>
              <a:off x="4427051" y="2358270"/>
              <a:ext cx="225647" cy="307714"/>
              <a:chOff x="5393704" y="2004714"/>
              <a:chExt cx="792300" cy="1080458"/>
            </a:xfrm>
          </p:grpSpPr>
          <p:cxnSp>
            <p:nvCxnSpPr>
              <p:cNvPr id="5187" name="Google Shape;5187;p87"/>
              <p:cNvCxnSpPr>
                <a:stCxn id="518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189" name="Google Shape;5189;p8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87"/>
            <p:cNvGrpSpPr/>
            <p:nvPr/>
          </p:nvGrpSpPr>
          <p:grpSpPr>
            <a:xfrm>
              <a:off x="4884287" y="2440252"/>
              <a:ext cx="225647" cy="296532"/>
              <a:chOff x="6999166" y="2292572"/>
              <a:chExt cx="792300" cy="1041192"/>
            </a:xfrm>
          </p:grpSpPr>
          <p:cxnSp>
            <p:nvCxnSpPr>
              <p:cNvPr id="5191" name="Google Shape;5191;p8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178" name="Google Shape;5178;p8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3" name="Google Shape;5193;p87"/>
          <p:cNvGrpSpPr/>
          <p:nvPr/>
        </p:nvGrpSpPr>
        <p:grpSpPr>
          <a:xfrm>
            <a:off x="6838789" y="979959"/>
            <a:ext cx="1581844" cy="732818"/>
            <a:chOff x="634175" y="2986275"/>
            <a:chExt cx="3147949" cy="1458344"/>
          </a:xfrm>
        </p:grpSpPr>
        <p:cxnSp>
          <p:nvCxnSpPr>
            <p:cNvPr id="5194" name="Google Shape;5194;p87"/>
            <p:cNvCxnSpPr>
              <a:stCxn id="5195" idx="4"/>
              <a:endCxn id="519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197" name="Google Shape;5197;p87"/>
            <p:cNvCxnSpPr>
              <a:stCxn id="5196" idx="0"/>
              <a:endCxn id="519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199" name="Google Shape;5199;p87"/>
            <p:cNvCxnSpPr>
              <a:stCxn id="5198" idx="4"/>
              <a:endCxn id="520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201" name="Google Shape;5201;p87"/>
            <p:cNvCxnSpPr>
              <a:stCxn id="5200" idx="0"/>
              <a:endCxn id="520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202" name="Google Shape;5202;p8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198" name="Google Shape;5198;p8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195" name="Google Shape;5195;p8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200" name="Google Shape;5200;p8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196" name="Google Shape;5196;p8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203" name="Google Shape;5203;p87"/>
          <p:cNvGrpSpPr/>
          <p:nvPr/>
        </p:nvGrpSpPr>
        <p:grpSpPr>
          <a:xfrm>
            <a:off x="3406504" y="2674269"/>
            <a:ext cx="1675128" cy="313674"/>
            <a:chOff x="998425" y="1182125"/>
            <a:chExt cx="1065400" cy="199500"/>
          </a:xfrm>
        </p:grpSpPr>
        <p:sp>
          <p:nvSpPr>
            <p:cNvPr id="5204" name="Google Shape;5204;p8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87"/>
          <p:cNvGrpSpPr/>
          <p:nvPr/>
        </p:nvGrpSpPr>
        <p:grpSpPr>
          <a:xfrm>
            <a:off x="3406503" y="3630235"/>
            <a:ext cx="1675129" cy="525345"/>
            <a:chOff x="5194708" y="3484366"/>
            <a:chExt cx="3148148" cy="987304"/>
          </a:xfrm>
        </p:grpSpPr>
        <p:grpSp>
          <p:nvGrpSpPr>
            <p:cNvPr id="5210" name="Google Shape;5210;p87"/>
            <p:cNvGrpSpPr/>
            <p:nvPr/>
          </p:nvGrpSpPr>
          <p:grpSpPr>
            <a:xfrm>
              <a:off x="7531521" y="3484366"/>
              <a:ext cx="811335" cy="987304"/>
              <a:chOff x="3379425" y="1617275"/>
              <a:chExt cx="1090650" cy="1327200"/>
            </a:xfrm>
          </p:grpSpPr>
          <p:sp>
            <p:nvSpPr>
              <p:cNvPr id="5211" name="Google Shape;5211;p8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87"/>
            <p:cNvGrpSpPr/>
            <p:nvPr/>
          </p:nvGrpSpPr>
          <p:grpSpPr>
            <a:xfrm>
              <a:off x="6752546" y="3484366"/>
              <a:ext cx="811428" cy="987304"/>
              <a:chOff x="2332275" y="1617275"/>
              <a:chExt cx="1090775" cy="1327200"/>
            </a:xfrm>
          </p:grpSpPr>
          <p:sp>
            <p:nvSpPr>
              <p:cNvPr id="5215" name="Google Shape;5215;p8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87"/>
            <p:cNvGrpSpPr/>
            <p:nvPr/>
          </p:nvGrpSpPr>
          <p:grpSpPr>
            <a:xfrm>
              <a:off x="5973664" y="3484366"/>
              <a:ext cx="811335" cy="987304"/>
              <a:chOff x="1285250" y="1617275"/>
              <a:chExt cx="1090650" cy="1327200"/>
            </a:xfrm>
          </p:grpSpPr>
          <p:sp>
            <p:nvSpPr>
              <p:cNvPr id="5219" name="Google Shape;5219;p8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87"/>
            <p:cNvGrpSpPr/>
            <p:nvPr/>
          </p:nvGrpSpPr>
          <p:grpSpPr>
            <a:xfrm>
              <a:off x="5194708" y="3484366"/>
              <a:ext cx="811409" cy="987304"/>
              <a:chOff x="238125" y="1617275"/>
              <a:chExt cx="1090750" cy="1327200"/>
            </a:xfrm>
          </p:grpSpPr>
          <p:sp>
            <p:nvSpPr>
              <p:cNvPr id="5223" name="Google Shape;5223;p8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6" name="Google Shape;5226;p87"/>
          <p:cNvGrpSpPr/>
          <p:nvPr/>
        </p:nvGrpSpPr>
        <p:grpSpPr>
          <a:xfrm>
            <a:off x="6840188" y="2276124"/>
            <a:ext cx="1579046" cy="522230"/>
            <a:chOff x="6853641" y="2534077"/>
            <a:chExt cx="1515545" cy="501229"/>
          </a:xfrm>
        </p:grpSpPr>
        <p:grpSp>
          <p:nvGrpSpPr>
            <p:cNvPr id="5227" name="Google Shape;5227;p87"/>
            <p:cNvGrpSpPr/>
            <p:nvPr/>
          </p:nvGrpSpPr>
          <p:grpSpPr>
            <a:xfrm>
              <a:off x="6853641" y="2618923"/>
              <a:ext cx="1515545" cy="324556"/>
              <a:chOff x="6853641" y="2618923"/>
              <a:chExt cx="1515545" cy="324556"/>
            </a:xfrm>
          </p:grpSpPr>
          <p:sp>
            <p:nvSpPr>
              <p:cNvPr id="5228" name="Google Shape;5228;p8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3" name="Google Shape;5233;p8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87"/>
          <p:cNvGrpSpPr/>
          <p:nvPr/>
        </p:nvGrpSpPr>
        <p:grpSpPr>
          <a:xfrm>
            <a:off x="3435080" y="3151165"/>
            <a:ext cx="1617976" cy="346616"/>
            <a:chOff x="1808063" y="4294338"/>
            <a:chExt cx="3370782" cy="721817"/>
          </a:xfrm>
        </p:grpSpPr>
        <p:sp>
          <p:nvSpPr>
            <p:cNvPr id="5239" name="Google Shape;5239;p8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87"/>
          <p:cNvGrpSpPr/>
          <p:nvPr/>
        </p:nvGrpSpPr>
        <p:grpSpPr>
          <a:xfrm>
            <a:off x="5261076" y="3817915"/>
            <a:ext cx="1417067" cy="350605"/>
            <a:chOff x="4234950" y="2101012"/>
            <a:chExt cx="4219974" cy="1044090"/>
          </a:xfrm>
        </p:grpSpPr>
        <p:sp>
          <p:nvSpPr>
            <p:cNvPr id="5250" name="Google Shape;5250;p8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87"/>
          <p:cNvGrpSpPr/>
          <p:nvPr/>
        </p:nvGrpSpPr>
        <p:grpSpPr>
          <a:xfrm>
            <a:off x="6836548" y="1808672"/>
            <a:ext cx="1586327" cy="371557"/>
            <a:chOff x="1247650" y="2075423"/>
            <a:chExt cx="6648477" cy="1557238"/>
          </a:xfrm>
        </p:grpSpPr>
        <p:sp>
          <p:nvSpPr>
            <p:cNvPr id="5267" name="Google Shape;5267;p8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87"/>
          <p:cNvGrpSpPr/>
          <p:nvPr/>
        </p:nvGrpSpPr>
        <p:grpSpPr>
          <a:xfrm>
            <a:off x="5267818" y="961862"/>
            <a:ext cx="1415601" cy="1648533"/>
            <a:chOff x="1839112" y="2209163"/>
            <a:chExt cx="1918159" cy="2233784"/>
          </a:xfrm>
        </p:grpSpPr>
        <p:sp>
          <p:nvSpPr>
            <p:cNvPr id="5274" name="Google Shape;5274;p8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7" name="Google Shape;5277;p87"/>
            <p:cNvCxnSpPr>
              <a:stCxn id="5274" idx="6"/>
              <a:endCxn id="527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278" name="Google Shape;5278;p87"/>
            <p:cNvCxnSpPr>
              <a:stCxn id="5275" idx="4"/>
              <a:endCxn id="527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280" name="Google Shape;5280;p87"/>
            <p:cNvCxnSpPr>
              <a:stCxn id="5279" idx="6"/>
              <a:endCxn id="527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281" name="Google Shape;5281;p87"/>
            <p:cNvCxnSpPr>
              <a:stCxn id="5276" idx="4"/>
              <a:endCxn id="528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279" name="Google Shape;5279;p8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84" name="Google Shape;5284;p87"/>
            <p:cNvCxnSpPr>
              <a:endCxn id="528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285" name="Google Shape;5285;p87"/>
          <p:cNvGrpSpPr/>
          <p:nvPr/>
        </p:nvGrpSpPr>
        <p:grpSpPr>
          <a:xfrm>
            <a:off x="3425084" y="979946"/>
            <a:ext cx="1637968" cy="154942"/>
            <a:chOff x="238125" y="2506075"/>
            <a:chExt cx="7115411" cy="673075"/>
          </a:xfrm>
        </p:grpSpPr>
        <p:sp>
          <p:nvSpPr>
            <p:cNvPr id="5286" name="Google Shape;5286;p8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87"/>
          <p:cNvGrpSpPr/>
          <p:nvPr/>
        </p:nvGrpSpPr>
        <p:grpSpPr>
          <a:xfrm>
            <a:off x="1965820" y="1294664"/>
            <a:ext cx="1262932" cy="785408"/>
            <a:chOff x="548861" y="389676"/>
            <a:chExt cx="3843371" cy="2390163"/>
          </a:xfrm>
        </p:grpSpPr>
        <p:cxnSp>
          <p:nvCxnSpPr>
            <p:cNvPr id="5292" name="Google Shape;5292;p8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293" name="Google Shape;5293;p8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294" name="Google Shape;5294;p8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295" name="Google Shape;5295;p8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296" name="Google Shape;5296;p8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297" name="Google Shape;5297;p8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8" name="Google Shape;5298;p8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299" name="Google Shape;5299;p8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5" name="Google Shape;5305;p87"/>
          <p:cNvGrpSpPr/>
          <p:nvPr/>
        </p:nvGrpSpPr>
        <p:grpSpPr>
          <a:xfrm>
            <a:off x="753952" y="2401541"/>
            <a:ext cx="1412054" cy="633562"/>
            <a:chOff x="1187400" y="2529299"/>
            <a:chExt cx="6769193" cy="2241903"/>
          </a:xfrm>
        </p:grpSpPr>
        <p:sp>
          <p:nvSpPr>
            <p:cNvPr id="5306" name="Google Shape;5306;p8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307" name="Google Shape;5307;p8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08" name="Google Shape;5308;p8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09" name="Google Shape;5309;p8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10" name="Google Shape;5310;p8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11" name="Google Shape;5311;p8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312" name="Google Shape;5312;p8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313" name="Google Shape;5313;p87"/>
            <p:cNvCxnSpPr>
              <a:stCxn id="5306" idx="2"/>
              <a:endCxn id="530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14" name="Google Shape;5314;p87"/>
            <p:cNvCxnSpPr>
              <a:stCxn id="5308" idx="0"/>
              <a:endCxn id="530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15" name="Google Shape;5315;p87"/>
            <p:cNvCxnSpPr>
              <a:stCxn id="5308" idx="2"/>
              <a:endCxn id="531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16" name="Google Shape;5316;p87"/>
            <p:cNvCxnSpPr>
              <a:stCxn id="5309" idx="0"/>
              <a:endCxn id="530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17" name="Google Shape;5317;p87"/>
            <p:cNvCxnSpPr>
              <a:stCxn id="5307" idx="2"/>
              <a:endCxn id="531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318" name="Google Shape;5318;p87"/>
            <p:cNvCxnSpPr>
              <a:stCxn id="5311" idx="0"/>
              <a:endCxn id="530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319" name="Google Shape;5319;p87"/>
          <p:cNvGrpSpPr/>
          <p:nvPr/>
        </p:nvGrpSpPr>
        <p:grpSpPr>
          <a:xfrm>
            <a:off x="6840198" y="2894250"/>
            <a:ext cx="1579035" cy="540873"/>
            <a:chOff x="6895650" y="3126697"/>
            <a:chExt cx="1436662" cy="492105"/>
          </a:xfrm>
        </p:grpSpPr>
        <p:sp>
          <p:nvSpPr>
            <p:cNvPr id="5320" name="Google Shape;5320;p8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5" name="Google Shape;5325;p87"/>
            <p:cNvGrpSpPr/>
            <p:nvPr/>
          </p:nvGrpSpPr>
          <p:grpSpPr>
            <a:xfrm>
              <a:off x="6995957" y="3335810"/>
              <a:ext cx="1230393" cy="71754"/>
              <a:chOff x="6995957" y="3287964"/>
              <a:chExt cx="1230393" cy="71754"/>
            </a:xfrm>
          </p:grpSpPr>
          <p:sp>
            <p:nvSpPr>
              <p:cNvPr id="5326" name="Google Shape;5326;p8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1" name="Google Shape;5331;p87"/>
          <p:cNvGrpSpPr/>
          <p:nvPr/>
        </p:nvGrpSpPr>
        <p:grpSpPr>
          <a:xfrm>
            <a:off x="6838780" y="3531013"/>
            <a:ext cx="1581862" cy="650625"/>
            <a:chOff x="6777990" y="3710194"/>
            <a:chExt cx="1646915" cy="677382"/>
          </a:xfrm>
        </p:grpSpPr>
        <p:grpSp>
          <p:nvGrpSpPr>
            <p:cNvPr id="5332" name="Google Shape;5332;p87"/>
            <p:cNvGrpSpPr/>
            <p:nvPr/>
          </p:nvGrpSpPr>
          <p:grpSpPr>
            <a:xfrm>
              <a:off x="6777990" y="3874492"/>
              <a:ext cx="411129" cy="513083"/>
              <a:chOff x="6777990" y="3874492"/>
              <a:chExt cx="411129" cy="513083"/>
            </a:xfrm>
          </p:grpSpPr>
          <p:cxnSp>
            <p:nvCxnSpPr>
              <p:cNvPr id="5333" name="Google Shape;5333;p8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334" name="Google Shape;5334;p8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87"/>
            <p:cNvGrpSpPr/>
            <p:nvPr/>
          </p:nvGrpSpPr>
          <p:grpSpPr>
            <a:xfrm>
              <a:off x="7188425" y="3710194"/>
              <a:ext cx="411123" cy="520535"/>
              <a:chOff x="7188425" y="3710194"/>
              <a:chExt cx="411123" cy="520535"/>
            </a:xfrm>
          </p:grpSpPr>
          <p:cxnSp>
            <p:nvCxnSpPr>
              <p:cNvPr id="5336" name="Google Shape;5336;p8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337" name="Google Shape;5337;p8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8" name="Google Shape;5338;p87"/>
            <p:cNvGrpSpPr/>
            <p:nvPr/>
          </p:nvGrpSpPr>
          <p:grpSpPr>
            <a:xfrm>
              <a:off x="7603341" y="3874492"/>
              <a:ext cx="411474" cy="513083"/>
              <a:chOff x="7603341" y="3874492"/>
              <a:chExt cx="411474" cy="513083"/>
            </a:xfrm>
          </p:grpSpPr>
          <p:cxnSp>
            <p:nvCxnSpPr>
              <p:cNvPr id="5339" name="Google Shape;5339;p8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340" name="Google Shape;5340;p8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87"/>
            <p:cNvGrpSpPr/>
            <p:nvPr/>
          </p:nvGrpSpPr>
          <p:grpSpPr>
            <a:xfrm>
              <a:off x="8013776" y="3722847"/>
              <a:ext cx="411129" cy="507881"/>
              <a:chOff x="8013776" y="3722847"/>
              <a:chExt cx="411129" cy="507881"/>
            </a:xfrm>
          </p:grpSpPr>
          <p:cxnSp>
            <p:nvCxnSpPr>
              <p:cNvPr id="5342" name="Google Shape;5342;p8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343" name="Google Shape;5343;p8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4" name="Google Shape;5344;p87"/>
          <p:cNvGrpSpPr/>
          <p:nvPr/>
        </p:nvGrpSpPr>
        <p:grpSpPr>
          <a:xfrm>
            <a:off x="5258295" y="2703853"/>
            <a:ext cx="1421889" cy="1020603"/>
            <a:chOff x="5190863" y="2824811"/>
            <a:chExt cx="1544860" cy="1108869"/>
          </a:xfrm>
        </p:grpSpPr>
        <p:grpSp>
          <p:nvGrpSpPr>
            <p:cNvPr id="5345" name="Google Shape;5345;p87"/>
            <p:cNvGrpSpPr/>
            <p:nvPr/>
          </p:nvGrpSpPr>
          <p:grpSpPr>
            <a:xfrm>
              <a:off x="5938695" y="3176919"/>
              <a:ext cx="685761" cy="404739"/>
              <a:chOff x="5938695" y="3176919"/>
              <a:chExt cx="685761" cy="404739"/>
            </a:xfrm>
          </p:grpSpPr>
          <p:grpSp>
            <p:nvGrpSpPr>
              <p:cNvPr id="5346" name="Google Shape;5346;p87"/>
              <p:cNvGrpSpPr/>
              <p:nvPr/>
            </p:nvGrpSpPr>
            <p:grpSpPr>
              <a:xfrm>
                <a:off x="5938695" y="3176919"/>
                <a:ext cx="685761" cy="404739"/>
                <a:chOff x="5938695" y="3176919"/>
                <a:chExt cx="685761" cy="404739"/>
              </a:xfrm>
            </p:grpSpPr>
            <p:sp>
              <p:nvSpPr>
                <p:cNvPr id="5347" name="Google Shape;5347;p8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9" name="Google Shape;5349;p8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87"/>
            <p:cNvGrpSpPr/>
            <p:nvPr/>
          </p:nvGrpSpPr>
          <p:grpSpPr>
            <a:xfrm>
              <a:off x="5305233" y="3176835"/>
              <a:ext cx="685971" cy="404655"/>
              <a:chOff x="5305233" y="3176835"/>
              <a:chExt cx="685971" cy="404655"/>
            </a:xfrm>
          </p:grpSpPr>
          <p:grpSp>
            <p:nvGrpSpPr>
              <p:cNvPr id="5351" name="Google Shape;5351;p87"/>
              <p:cNvGrpSpPr/>
              <p:nvPr/>
            </p:nvGrpSpPr>
            <p:grpSpPr>
              <a:xfrm>
                <a:off x="5305233" y="3176835"/>
                <a:ext cx="685971" cy="404655"/>
                <a:chOff x="5305233" y="3176835"/>
                <a:chExt cx="685971" cy="404655"/>
              </a:xfrm>
            </p:grpSpPr>
            <p:sp>
              <p:nvSpPr>
                <p:cNvPr id="5352" name="Google Shape;5352;p8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4" name="Google Shape;5354;p8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5" name="Google Shape;5355;p8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6" name="Google Shape;5356;p87"/>
            <p:cNvGrpSpPr/>
            <p:nvPr/>
          </p:nvGrpSpPr>
          <p:grpSpPr>
            <a:xfrm>
              <a:off x="5657361" y="2824811"/>
              <a:ext cx="1078361" cy="404655"/>
              <a:chOff x="5657361" y="2824811"/>
              <a:chExt cx="1078361" cy="404655"/>
            </a:xfrm>
          </p:grpSpPr>
          <p:grpSp>
            <p:nvGrpSpPr>
              <p:cNvPr id="5357" name="Google Shape;5357;p87"/>
              <p:cNvGrpSpPr/>
              <p:nvPr/>
            </p:nvGrpSpPr>
            <p:grpSpPr>
              <a:xfrm>
                <a:off x="5657361" y="2824811"/>
                <a:ext cx="1078361" cy="404655"/>
                <a:chOff x="5657361" y="2824811"/>
                <a:chExt cx="1078361" cy="404655"/>
              </a:xfrm>
            </p:grpSpPr>
            <p:grpSp>
              <p:nvGrpSpPr>
                <p:cNvPr id="5358" name="Google Shape;5358;p87"/>
                <p:cNvGrpSpPr/>
                <p:nvPr/>
              </p:nvGrpSpPr>
              <p:grpSpPr>
                <a:xfrm>
                  <a:off x="5938485" y="2824811"/>
                  <a:ext cx="797237" cy="404655"/>
                  <a:chOff x="5938485" y="2824811"/>
                  <a:chExt cx="797237" cy="404655"/>
                </a:xfrm>
              </p:grpSpPr>
              <p:sp>
                <p:nvSpPr>
                  <p:cNvPr id="5359" name="Google Shape;5359;p8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1" name="Google Shape;5361;p8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2" name="Google Shape;5362;p8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87"/>
            <p:cNvGrpSpPr/>
            <p:nvPr/>
          </p:nvGrpSpPr>
          <p:grpSpPr>
            <a:xfrm>
              <a:off x="5190863" y="3528942"/>
              <a:ext cx="1078026" cy="404739"/>
              <a:chOff x="5190863" y="3528942"/>
              <a:chExt cx="1078026" cy="404739"/>
            </a:xfrm>
          </p:grpSpPr>
          <p:sp>
            <p:nvSpPr>
              <p:cNvPr id="5364" name="Google Shape;5364;p8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5" name="Google Shape;5365;p87"/>
              <p:cNvGrpSpPr/>
              <p:nvPr/>
            </p:nvGrpSpPr>
            <p:grpSpPr>
              <a:xfrm>
                <a:off x="5190863" y="3528942"/>
                <a:ext cx="1078026" cy="404739"/>
                <a:chOff x="5190863" y="3528942"/>
                <a:chExt cx="1078026" cy="404739"/>
              </a:xfrm>
            </p:grpSpPr>
            <p:sp>
              <p:nvSpPr>
                <p:cNvPr id="5366" name="Google Shape;5366;p8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68" name="Google Shape;5368;p87"/>
          <p:cNvGrpSpPr/>
          <p:nvPr/>
        </p:nvGrpSpPr>
        <p:grpSpPr>
          <a:xfrm>
            <a:off x="724302" y="1268321"/>
            <a:ext cx="1086719" cy="879487"/>
            <a:chOff x="803162" y="1474292"/>
            <a:chExt cx="1086719" cy="879487"/>
          </a:xfrm>
        </p:grpSpPr>
        <p:grpSp>
          <p:nvGrpSpPr>
            <p:cNvPr id="5369" name="Google Shape;5369;p87"/>
            <p:cNvGrpSpPr/>
            <p:nvPr/>
          </p:nvGrpSpPr>
          <p:grpSpPr>
            <a:xfrm>
              <a:off x="803162" y="1625948"/>
              <a:ext cx="445856" cy="576579"/>
              <a:chOff x="803162" y="1625948"/>
              <a:chExt cx="445856" cy="576579"/>
            </a:xfrm>
          </p:grpSpPr>
          <p:sp>
            <p:nvSpPr>
              <p:cNvPr id="5370" name="Google Shape;5370;p8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1" name="Google Shape;5371;p87"/>
              <p:cNvGrpSpPr/>
              <p:nvPr/>
            </p:nvGrpSpPr>
            <p:grpSpPr>
              <a:xfrm>
                <a:off x="1056023" y="1625948"/>
                <a:ext cx="192995" cy="576579"/>
                <a:chOff x="1056023" y="1625948"/>
                <a:chExt cx="192995" cy="576579"/>
              </a:xfrm>
            </p:grpSpPr>
            <p:sp>
              <p:nvSpPr>
                <p:cNvPr id="5372" name="Google Shape;5372;p8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7" name="Google Shape;5377;p87"/>
            <p:cNvGrpSpPr/>
            <p:nvPr/>
          </p:nvGrpSpPr>
          <p:grpSpPr>
            <a:xfrm>
              <a:off x="1371406" y="1474292"/>
              <a:ext cx="518475" cy="879487"/>
              <a:chOff x="1398231" y="1474292"/>
              <a:chExt cx="518475" cy="879487"/>
            </a:xfrm>
          </p:grpSpPr>
          <p:grpSp>
            <p:nvGrpSpPr>
              <p:cNvPr id="5378" name="Google Shape;5378;p87"/>
              <p:cNvGrpSpPr/>
              <p:nvPr/>
            </p:nvGrpSpPr>
            <p:grpSpPr>
              <a:xfrm>
                <a:off x="1398231" y="1474292"/>
                <a:ext cx="518475" cy="341643"/>
                <a:chOff x="1398231" y="1474292"/>
                <a:chExt cx="518475" cy="341643"/>
              </a:xfrm>
            </p:grpSpPr>
            <p:sp>
              <p:nvSpPr>
                <p:cNvPr id="5379" name="Google Shape;5379;p8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0" name="Google Shape;5380;p87"/>
                <p:cNvGrpSpPr/>
                <p:nvPr/>
              </p:nvGrpSpPr>
              <p:grpSpPr>
                <a:xfrm>
                  <a:off x="1616453" y="1474292"/>
                  <a:ext cx="300253" cy="341643"/>
                  <a:chOff x="1616453" y="1475379"/>
                  <a:chExt cx="300253" cy="341643"/>
                </a:xfrm>
              </p:grpSpPr>
              <p:sp>
                <p:nvSpPr>
                  <p:cNvPr id="5381" name="Google Shape;5381;p8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8" name="Google Shape;5388;p87"/>
                  <p:cNvGrpSpPr/>
                  <p:nvPr/>
                </p:nvGrpSpPr>
                <p:grpSpPr>
                  <a:xfrm>
                    <a:off x="1839639" y="1475379"/>
                    <a:ext cx="77067" cy="341643"/>
                    <a:chOff x="1839639" y="1475379"/>
                    <a:chExt cx="77067" cy="341643"/>
                  </a:xfrm>
                </p:grpSpPr>
                <p:sp>
                  <p:nvSpPr>
                    <p:cNvPr id="5389" name="Google Shape;5389;p8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91" name="Google Shape;5391;p87"/>
              <p:cNvGrpSpPr/>
              <p:nvPr/>
            </p:nvGrpSpPr>
            <p:grpSpPr>
              <a:xfrm>
                <a:off x="1398451" y="2012951"/>
                <a:ext cx="518255" cy="340828"/>
                <a:chOff x="1398451" y="2012951"/>
                <a:chExt cx="518255" cy="340828"/>
              </a:xfrm>
            </p:grpSpPr>
            <p:sp>
              <p:nvSpPr>
                <p:cNvPr id="5392" name="Google Shape;5392;p8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3" name="Google Shape;5393;p87"/>
                <p:cNvGrpSpPr/>
                <p:nvPr/>
              </p:nvGrpSpPr>
              <p:grpSpPr>
                <a:xfrm>
                  <a:off x="1616453" y="2012951"/>
                  <a:ext cx="300253" cy="340828"/>
                  <a:chOff x="1616453" y="2013538"/>
                  <a:chExt cx="300253" cy="340828"/>
                </a:xfrm>
              </p:grpSpPr>
              <p:sp>
                <p:nvSpPr>
                  <p:cNvPr id="5394" name="Google Shape;5394;p8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1" name="Google Shape;5401;p87"/>
                  <p:cNvGrpSpPr/>
                  <p:nvPr/>
                </p:nvGrpSpPr>
                <p:grpSpPr>
                  <a:xfrm>
                    <a:off x="1839639" y="2013538"/>
                    <a:ext cx="77067" cy="340828"/>
                    <a:chOff x="1839639" y="2013538"/>
                    <a:chExt cx="77067" cy="340828"/>
                  </a:xfrm>
                </p:grpSpPr>
                <p:sp>
                  <p:nvSpPr>
                    <p:cNvPr id="5402" name="Google Shape;5402;p8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404" name="Google Shape;5404;p87"/>
          <p:cNvGrpSpPr/>
          <p:nvPr/>
        </p:nvGrpSpPr>
        <p:grpSpPr>
          <a:xfrm>
            <a:off x="721126" y="3399508"/>
            <a:ext cx="1368681" cy="682918"/>
            <a:chOff x="724986" y="3605478"/>
            <a:chExt cx="1368681" cy="682918"/>
          </a:xfrm>
        </p:grpSpPr>
        <p:grpSp>
          <p:nvGrpSpPr>
            <p:cNvPr id="5405" name="Google Shape;5405;p87"/>
            <p:cNvGrpSpPr/>
            <p:nvPr/>
          </p:nvGrpSpPr>
          <p:grpSpPr>
            <a:xfrm>
              <a:off x="1289102" y="3823629"/>
              <a:ext cx="240442" cy="250435"/>
              <a:chOff x="-165066" y="3843615"/>
              <a:chExt cx="221259" cy="230455"/>
            </a:xfrm>
          </p:grpSpPr>
          <p:sp>
            <p:nvSpPr>
              <p:cNvPr id="5406" name="Google Shape;5406;p8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87"/>
            <p:cNvGrpSpPr/>
            <p:nvPr/>
          </p:nvGrpSpPr>
          <p:grpSpPr>
            <a:xfrm>
              <a:off x="724986" y="3605478"/>
              <a:ext cx="1368681" cy="682918"/>
              <a:chOff x="724986" y="3605478"/>
              <a:chExt cx="1368681" cy="682918"/>
            </a:xfrm>
          </p:grpSpPr>
          <p:grpSp>
            <p:nvGrpSpPr>
              <p:cNvPr id="5427" name="Google Shape;5427;p87"/>
              <p:cNvGrpSpPr/>
              <p:nvPr/>
            </p:nvGrpSpPr>
            <p:grpSpPr>
              <a:xfrm>
                <a:off x="1498221" y="4047614"/>
                <a:ext cx="529172" cy="240783"/>
                <a:chOff x="1498221" y="4047614"/>
                <a:chExt cx="529172" cy="240783"/>
              </a:xfrm>
            </p:grpSpPr>
            <p:grpSp>
              <p:nvGrpSpPr>
                <p:cNvPr id="5428" name="Google Shape;5428;p87"/>
                <p:cNvGrpSpPr/>
                <p:nvPr/>
              </p:nvGrpSpPr>
              <p:grpSpPr>
                <a:xfrm>
                  <a:off x="1826655" y="4224370"/>
                  <a:ext cx="200738" cy="25631"/>
                  <a:chOff x="1826655" y="4224370"/>
                  <a:chExt cx="200738" cy="25631"/>
                </a:xfrm>
              </p:grpSpPr>
              <p:sp>
                <p:nvSpPr>
                  <p:cNvPr id="5429" name="Google Shape;5429;p8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87"/>
                <p:cNvGrpSpPr/>
                <p:nvPr/>
              </p:nvGrpSpPr>
              <p:grpSpPr>
                <a:xfrm>
                  <a:off x="1498221" y="4047614"/>
                  <a:ext cx="328444" cy="240783"/>
                  <a:chOff x="1498221" y="4047614"/>
                  <a:chExt cx="328444" cy="240783"/>
                </a:xfrm>
              </p:grpSpPr>
              <p:sp>
                <p:nvSpPr>
                  <p:cNvPr id="5432" name="Google Shape;5432;p8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3" name="Google Shape;5433;p87"/>
                  <p:cNvGrpSpPr/>
                  <p:nvPr/>
                </p:nvGrpSpPr>
                <p:grpSpPr>
                  <a:xfrm>
                    <a:off x="1498221" y="4047614"/>
                    <a:ext cx="150566" cy="190416"/>
                    <a:chOff x="1498221" y="4047614"/>
                    <a:chExt cx="150566" cy="190416"/>
                  </a:xfrm>
                </p:grpSpPr>
                <p:sp>
                  <p:nvSpPr>
                    <p:cNvPr id="5434" name="Google Shape;5434;p8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36" name="Google Shape;5436;p87"/>
              <p:cNvGrpSpPr/>
              <p:nvPr/>
            </p:nvGrpSpPr>
            <p:grpSpPr>
              <a:xfrm>
                <a:off x="1560718" y="3800594"/>
                <a:ext cx="532948" cy="302090"/>
                <a:chOff x="1560718" y="3800594"/>
                <a:chExt cx="532948" cy="302090"/>
              </a:xfrm>
            </p:grpSpPr>
            <p:grpSp>
              <p:nvGrpSpPr>
                <p:cNvPr id="5437" name="Google Shape;5437;p87"/>
                <p:cNvGrpSpPr/>
                <p:nvPr/>
              </p:nvGrpSpPr>
              <p:grpSpPr>
                <a:xfrm>
                  <a:off x="1912179" y="3827344"/>
                  <a:ext cx="181487" cy="25631"/>
                  <a:chOff x="1912179" y="3827344"/>
                  <a:chExt cx="181487" cy="25631"/>
                </a:xfrm>
              </p:grpSpPr>
              <p:sp>
                <p:nvSpPr>
                  <p:cNvPr id="5438" name="Google Shape;5438;p8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87"/>
                <p:cNvGrpSpPr/>
                <p:nvPr/>
              </p:nvGrpSpPr>
              <p:grpSpPr>
                <a:xfrm>
                  <a:off x="1912179" y="4044505"/>
                  <a:ext cx="181487" cy="25622"/>
                  <a:chOff x="1912179" y="4044506"/>
                  <a:chExt cx="181487" cy="25622"/>
                </a:xfrm>
              </p:grpSpPr>
              <p:sp>
                <p:nvSpPr>
                  <p:cNvPr id="5441" name="Google Shape;5441;p8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87"/>
                <p:cNvGrpSpPr/>
                <p:nvPr/>
              </p:nvGrpSpPr>
              <p:grpSpPr>
                <a:xfrm>
                  <a:off x="1560718" y="3800594"/>
                  <a:ext cx="351472" cy="302090"/>
                  <a:chOff x="1560718" y="3800594"/>
                  <a:chExt cx="351472" cy="302090"/>
                </a:xfrm>
              </p:grpSpPr>
              <p:grpSp>
                <p:nvGrpSpPr>
                  <p:cNvPr id="5444" name="Google Shape;5444;p87"/>
                  <p:cNvGrpSpPr/>
                  <p:nvPr/>
                </p:nvGrpSpPr>
                <p:grpSpPr>
                  <a:xfrm>
                    <a:off x="1560718" y="3842857"/>
                    <a:ext cx="173586" cy="217131"/>
                    <a:chOff x="1560718" y="3842857"/>
                    <a:chExt cx="173586" cy="217131"/>
                  </a:xfrm>
                </p:grpSpPr>
                <p:sp>
                  <p:nvSpPr>
                    <p:cNvPr id="5445" name="Google Shape;5445;p8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8" name="Google Shape;5448;p8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50" name="Google Shape;5450;p8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1" name="Google Shape;5451;p87"/>
              <p:cNvGrpSpPr/>
              <p:nvPr/>
            </p:nvGrpSpPr>
            <p:grpSpPr>
              <a:xfrm>
                <a:off x="785350" y="3605478"/>
                <a:ext cx="535311" cy="249245"/>
                <a:chOff x="785350" y="3605478"/>
                <a:chExt cx="535311" cy="249245"/>
              </a:xfrm>
            </p:grpSpPr>
            <p:grpSp>
              <p:nvGrpSpPr>
                <p:cNvPr id="5452" name="Google Shape;5452;p87"/>
                <p:cNvGrpSpPr/>
                <p:nvPr/>
              </p:nvGrpSpPr>
              <p:grpSpPr>
                <a:xfrm>
                  <a:off x="785350" y="3605478"/>
                  <a:ext cx="376191" cy="102736"/>
                  <a:chOff x="785350" y="3605478"/>
                  <a:chExt cx="376191" cy="102736"/>
                </a:xfrm>
              </p:grpSpPr>
              <p:sp>
                <p:nvSpPr>
                  <p:cNvPr id="5453" name="Google Shape;5453;p8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87"/>
                <p:cNvGrpSpPr/>
                <p:nvPr/>
              </p:nvGrpSpPr>
              <p:grpSpPr>
                <a:xfrm>
                  <a:off x="1161530" y="3655851"/>
                  <a:ext cx="159131" cy="198872"/>
                  <a:chOff x="1161530" y="3655851"/>
                  <a:chExt cx="159131" cy="198872"/>
                </a:xfrm>
              </p:grpSpPr>
              <p:sp>
                <p:nvSpPr>
                  <p:cNvPr id="5457" name="Google Shape;5457;p8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9" name="Google Shape;5459;p87"/>
              <p:cNvGrpSpPr/>
              <p:nvPr/>
            </p:nvGrpSpPr>
            <p:grpSpPr>
              <a:xfrm>
                <a:off x="785350" y="4047614"/>
                <a:ext cx="535311" cy="240783"/>
                <a:chOff x="785350" y="4047614"/>
                <a:chExt cx="535311" cy="240783"/>
              </a:xfrm>
            </p:grpSpPr>
            <p:grpSp>
              <p:nvGrpSpPr>
                <p:cNvPr id="5460" name="Google Shape;5460;p87"/>
                <p:cNvGrpSpPr/>
                <p:nvPr/>
              </p:nvGrpSpPr>
              <p:grpSpPr>
                <a:xfrm>
                  <a:off x="1161636" y="4047614"/>
                  <a:ext cx="159025" cy="190415"/>
                  <a:chOff x="1161636" y="4047614"/>
                  <a:chExt cx="159025" cy="190415"/>
                </a:xfrm>
              </p:grpSpPr>
              <p:sp>
                <p:nvSpPr>
                  <p:cNvPr id="5461" name="Google Shape;5461;p8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87"/>
                <p:cNvGrpSpPr/>
                <p:nvPr/>
              </p:nvGrpSpPr>
              <p:grpSpPr>
                <a:xfrm>
                  <a:off x="785350" y="4185661"/>
                  <a:ext cx="376191" cy="102736"/>
                  <a:chOff x="785350" y="4185661"/>
                  <a:chExt cx="376191" cy="102736"/>
                </a:xfrm>
              </p:grpSpPr>
              <p:sp>
                <p:nvSpPr>
                  <p:cNvPr id="5464" name="Google Shape;5464;p8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67" name="Google Shape;5467;p87"/>
              <p:cNvGrpSpPr/>
              <p:nvPr/>
            </p:nvGrpSpPr>
            <p:grpSpPr>
              <a:xfrm>
                <a:off x="1501054" y="3605478"/>
                <a:ext cx="526340" cy="249240"/>
                <a:chOff x="1501054" y="3605478"/>
                <a:chExt cx="526340" cy="249240"/>
              </a:xfrm>
            </p:grpSpPr>
            <p:grpSp>
              <p:nvGrpSpPr>
                <p:cNvPr id="5468" name="Google Shape;5468;p87"/>
                <p:cNvGrpSpPr/>
                <p:nvPr/>
              </p:nvGrpSpPr>
              <p:grpSpPr>
                <a:xfrm>
                  <a:off x="1834208" y="3643867"/>
                  <a:ext cx="193185" cy="25622"/>
                  <a:chOff x="1834208" y="3643867"/>
                  <a:chExt cx="193185" cy="25622"/>
                </a:xfrm>
              </p:grpSpPr>
              <p:sp>
                <p:nvSpPr>
                  <p:cNvPr id="5469" name="Google Shape;5469;p8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87"/>
                <p:cNvGrpSpPr/>
                <p:nvPr/>
              </p:nvGrpSpPr>
              <p:grpSpPr>
                <a:xfrm>
                  <a:off x="1501054" y="3605478"/>
                  <a:ext cx="333165" cy="249240"/>
                  <a:chOff x="1501054" y="3605478"/>
                  <a:chExt cx="333165" cy="249240"/>
                </a:xfrm>
              </p:grpSpPr>
              <p:sp>
                <p:nvSpPr>
                  <p:cNvPr id="5472" name="Google Shape;5472;p8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3" name="Google Shape;5473;p87"/>
                  <p:cNvGrpSpPr/>
                  <p:nvPr/>
                </p:nvGrpSpPr>
                <p:grpSpPr>
                  <a:xfrm>
                    <a:off x="1501054" y="3655851"/>
                    <a:ext cx="155286" cy="198867"/>
                    <a:chOff x="1501054" y="3655851"/>
                    <a:chExt cx="155286" cy="198867"/>
                  </a:xfrm>
                </p:grpSpPr>
                <p:sp>
                  <p:nvSpPr>
                    <p:cNvPr id="5474" name="Google Shape;5474;p8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76" name="Google Shape;5476;p87"/>
              <p:cNvGrpSpPr/>
              <p:nvPr/>
            </p:nvGrpSpPr>
            <p:grpSpPr>
              <a:xfrm>
                <a:off x="724986" y="3800594"/>
                <a:ext cx="532950" cy="302090"/>
                <a:chOff x="724986" y="3800594"/>
                <a:chExt cx="532950" cy="302090"/>
              </a:xfrm>
            </p:grpSpPr>
            <p:grpSp>
              <p:nvGrpSpPr>
                <p:cNvPr id="5477" name="Google Shape;5477;p87"/>
                <p:cNvGrpSpPr/>
                <p:nvPr/>
              </p:nvGrpSpPr>
              <p:grpSpPr>
                <a:xfrm>
                  <a:off x="724986" y="4044367"/>
                  <a:ext cx="181314" cy="25626"/>
                  <a:chOff x="724986" y="4044367"/>
                  <a:chExt cx="181314" cy="25626"/>
                </a:xfrm>
              </p:grpSpPr>
              <p:sp>
                <p:nvSpPr>
                  <p:cNvPr id="5478" name="Google Shape;5478;p8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87"/>
                <p:cNvGrpSpPr/>
                <p:nvPr/>
              </p:nvGrpSpPr>
              <p:grpSpPr>
                <a:xfrm>
                  <a:off x="906290" y="3800594"/>
                  <a:ext cx="351646" cy="302090"/>
                  <a:chOff x="906290" y="3800594"/>
                  <a:chExt cx="351646" cy="302090"/>
                </a:xfrm>
              </p:grpSpPr>
              <p:grpSp>
                <p:nvGrpSpPr>
                  <p:cNvPr id="5481" name="Google Shape;5481;p87"/>
                  <p:cNvGrpSpPr/>
                  <p:nvPr/>
                </p:nvGrpSpPr>
                <p:grpSpPr>
                  <a:xfrm>
                    <a:off x="1084172" y="3842857"/>
                    <a:ext cx="173764" cy="217131"/>
                    <a:chOff x="1084172" y="3842857"/>
                    <a:chExt cx="173764" cy="217131"/>
                  </a:xfrm>
                </p:grpSpPr>
                <p:grpSp>
                  <p:nvGrpSpPr>
                    <p:cNvPr id="5482" name="Google Shape;5482;p87"/>
                    <p:cNvGrpSpPr/>
                    <p:nvPr/>
                  </p:nvGrpSpPr>
                  <p:grpSpPr>
                    <a:xfrm>
                      <a:off x="1156862" y="3936509"/>
                      <a:ext cx="101073" cy="25622"/>
                      <a:chOff x="1156862" y="3936509"/>
                      <a:chExt cx="101073" cy="25622"/>
                    </a:xfrm>
                  </p:grpSpPr>
                  <p:sp>
                    <p:nvSpPr>
                      <p:cNvPr id="5483" name="Google Shape;5483;p8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5" name="Google Shape;5485;p8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8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87"/>
                <p:cNvGrpSpPr/>
                <p:nvPr/>
              </p:nvGrpSpPr>
              <p:grpSpPr>
                <a:xfrm>
                  <a:off x="724986" y="3830189"/>
                  <a:ext cx="189533" cy="25626"/>
                  <a:chOff x="724986" y="3830189"/>
                  <a:chExt cx="189533" cy="25626"/>
                </a:xfrm>
              </p:grpSpPr>
              <p:sp>
                <p:nvSpPr>
                  <p:cNvPr id="5489" name="Google Shape;5489;p8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491" name="Google Shape;5491;p87"/>
          <p:cNvGrpSpPr/>
          <p:nvPr/>
        </p:nvGrpSpPr>
        <p:grpSpPr>
          <a:xfrm>
            <a:off x="2249438" y="2249669"/>
            <a:ext cx="948701" cy="935378"/>
            <a:chOff x="2253298" y="2428317"/>
            <a:chExt cx="948701" cy="935378"/>
          </a:xfrm>
        </p:grpSpPr>
        <p:sp>
          <p:nvSpPr>
            <p:cNvPr id="5492" name="Google Shape;5492;p8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528"/>
        <p:cNvGrpSpPr/>
        <p:nvPr/>
      </p:nvGrpSpPr>
      <p:grpSpPr>
        <a:xfrm>
          <a:off x="0" y="0"/>
          <a:ext cx="0" cy="0"/>
          <a:chOff x="0" y="0"/>
          <a:chExt cx="0" cy="0"/>
        </a:xfrm>
      </p:grpSpPr>
      <p:grpSp>
        <p:nvGrpSpPr>
          <p:cNvPr id="5529" name="Google Shape;5529;p88"/>
          <p:cNvGrpSpPr/>
          <p:nvPr/>
        </p:nvGrpSpPr>
        <p:grpSpPr>
          <a:xfrm>
            <a:off x="3339745" y="952988"/>
            <a:ext cx="2363393" cy="1017867"/>
            <a:chOff x="3292400" y="1219146"/>
            <a:chExt cx="2615240" cy="1110239"/>
          </a:xfrm>
        </p:grpSpPr>
        <p:sp>
          <p:nvSpPr>
            <p:cNvPr id="5530" name="Google Shape;5530;p8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531" name="Google Shape;5531;p8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32" name="Google Shape;5532;p8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533" name="Google Shape;5533;p8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534" name="Google Shape;5534;p8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535" name="Google Shape;5535;p8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536" name="Google Shape;5536;p8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537" name="Google Shape;5537;p8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538" name="Google Shape;5538;p8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539" name="Google Shape;5539;p8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540" name="Google Shape;5540;p8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541" name="Google Shape;5541;p8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542" name="Google Shape;5542;p8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543" name="Google Shape;5543;p8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544" name="Google Shape;5544;p88"/>
            <p:cNvGrpSpPr/>
            <p:nvPr/>
          </p:nvGrpSpPr>
          <p:grpSpPr>
            <a:xfrm>
              <a:off x="3748438" y="1378608"/>
              <a:ext cx="2159202" cy="903971"/>
              <a:chOff x="1683525" y="2179850"/>
              <a:chExt cx="4519050" cy="2134525"/>
            </a:xfrm>
          </p:grpSpPr>
          <p:sp>
            <p:nvSpPr>
              <p:cNvPr id="5545" name="Google Shape;5545;p8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46" name="Google Shape;5546;p8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47" name="Google Shape;5547;p8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48" name="Google Shape;5548;p8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49" name="Google Shape;5549;p8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50" name="Google Shape;5550;p8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51" name="Google Shape;5551;p8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52" name="Google Shape;5552;p8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53" name="Google Shape;5553;p8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54" name="Google Shape;5554;p8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55" name="Google Shape;5555;p8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556" name="Google Shape;5556;p8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557" name="Google Shape;5557;p88"/>
          <p:cNvGraphicFramePr/>
          <p:nvPr/>
        </p:nvGraphicFramePr>
        <p:xfrm>
          <a:off x="5935838" y="2130461"/>
          <a:ext cx="2491300" cy="868600"/>
        </p:xfrm>
        <a:graphic>
          <a:graphicData uri="http://schemas.openxmlformats.org/drawingml/2006/table">
            <a:tbl>
              <a:tblPr>
                <a:noFill/>
                <a:tableStyleId>{06EEAEB2-9944-4F2E-A2A9-01AE48CA296F}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558" name="Google Shape;5558;p88"/>
          <p:cNvGrpSpPr/>
          <p:nvPr/>
        </p:nvGrpSpPr>
        <p:grpSpPr>
          <a:xfrm>
            <a:off x="5935948" y="3189058"/>
            <a:ext cx="2496964" cy="1001454"/>
            <a:chOff x="1919611" y="789980"/>
            <a:chExt cx="1474179" cy="606868"/>
          </a:xfrm>
        </p:grpSpPr>
        <p:cxnSp>
          <p:nvCxnSpPr>
            <p:cNvPr id="5559" name="Google Shape;5559;p8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560" name="Google Shape;5560;p8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561" name="Google Shape;5561;p8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562" name="Google Shape;5562;p8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563" name="Google Shape;5563;p8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564" name="Google Shape;5564;p8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565" name="Google Shape;5565;p8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566" name="Google Shape;5566;p8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8"/>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573" name="Google Shape;5573;p88"/>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574" name="Google Shape;5574;p88"/>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575" name="Google Shape;5575;p8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88"/>
          <p:cNvGrpSpPr/>
          <p:nvPr/>
        </p:nvGrpSpPr>
        <p:grpSpPr>
          <a:xfrm>
            <a:off x="712562" y="998017"/>
            <a:ext cx="2394370" cy="976502"/>
            <a:chOff x="749309" y="1112739"/>
            <a:chExt cx="2371603" cy="976502"/>
          </a:xfrm>
        </p:grpSpPr>
        <p:sp>
          <p:nvSpPr>
            <p:cNvPr id="5577" name="Google Shape;5577;p8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609" name="Google Shape;5609;p88"/>
          <p:cNvGraphicFramePr/>
          <p:nvPr/>
        </p:nvGraphicFramePr>
        <p:xfrm>
          <a:off x="5935863" y="996311"/>
          <a:ext cx="2491300" cy="976425"/>
        </p:xfrm>
        <a:graphic>
          <a:graphicData uri="http://schemas.openxmlformats.org/drawingml/2006/table">
            <a:tbl>
              <a:tblPr>
                <a:noFill/>
                <a:tableStyleId>{06EEAEB2-9944-4F2E-A2A9-01AE48CA296F}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610" name="Google Shape;5610;p88"/>
          <p:cNvGraphicFramePr/>
          <p:nvPr/>
        </p:nvGraphicFramePr>
        <p:xfrm>
          <a:off x="3342575" y="2130461"/>
          <a:ext cx="2363400" cy="868575"/>
        </p:xfrm>
        <a:graphic>
          <a:graphicData uri="http://schemas.openxmlformats.org/drawingml/2006/table">
            <a:tbl>
              <a:tblPr>
                <a:noFill/>
                <a:tableStyleId>{06EEAEB2-9944-4F2E-A2A9-01AE48CA296F}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611" name="Google Shape;5611;p88"/>
          <p:cNvGrpSpPr/>
          <p:nvPr/>
        </p:nvGrpSpPr>
        <p:grpSpPr>
          <a:xfrm>
            <a:off x="4086505" y="2517104"/>
            <a:ext cx="1517436" cy="74460"/>
            <a:chOff x="3980086" y="2804397"/>
            <a:chExt cx="1227600" cy="66900"/>
          </a:xfrm>
        </p:grpSpPr>
        <p:sp>
          <p:nvSpPr>
            <p:cNvPr id="5612" name="Google Shape;5612;p8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88"/>
          <p:cNvGrpSpPr/>
          <p:nvPr/>
        </p:nvGrpSpPr>
        <p:grpSpPr>
          <a:xfrm>
            <a:off x="4711569" y="2809692"/>
            <a:ext cx="892956" cy="74460"/>
            <a:chOff x="3980086" y="2804397"/>
            <a:chExt cx="1227600" cy="66900"/>
          </a:xfrm>
        </p:grpSpPr>
        <p:sp>
          <p:nvSpPr>
            <p:cNvPr id="5615" name="Google Shape;5615;p8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88"/>
          <p:cNvGrpSpPr/>
          <p:nvPr/>
        </p:nvGrpSpPr>
        <p:grpSpPr>
          <a:xfrm>
            <a:off x="3344661" y="3168575"/>
            <a:ext cx="2363244" cy="1005943"/>
            <a:chOff x="3358415" y="3361302"/>
            <a:chExt cx="2363244" cy="1024695"/>
          </a:xfrm>
        </p:grpSpPr>
        <p:grpSp>
          <p:nvGrpSpPr>
            <p:cNvPr id="5618" name="Google Shape;5618;p88"/>
            <p:cNvGrpSpPr/>
            <p:nvPr/>
          </p:nvGrpSpPr>
          <p:grpSpPr>
            <a:xfrm>
              <a:off x="3358415" y="3361302"/>
              <a:ext cx="441300" cy="1024695"/>
              <a:chOff x="3358415" y="3361302"/>
              <a:chExt cx="441300" cy="1024695"/>
            </a:xfrm>
          </p:grpSpPr>
          <p:sp>
            <p:nvSpPr>
              <p:cNvPr id="5619" name="Google Shape;5619;p8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88"/>
            <p:cNvGrpSpPr/>
            <p:nvPr/>
          </p:nvGrpSpPr>
          <p:grpSpPr>
            <a:xfrm>
              <a:off x="3838901" y="3361302"/>
              <a:ext cx="441300" cy="1024695"/>
              <a:chOff x="3838901" y="3361302"/>
              <a:chExt cx="441300" cy="1024695"/>
            </a:xfrm>
          </p:grpSpPr>
          <p:sp>
            <p:nvSpPr>
              <p:cNvPr id="5626" name="Google Shape;5626;p8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88"/>
            <p:cNvGrpSpPr/>
            <p:nvPr/>
          </p:nvGrpSpPr>
          <p:grpSpPr>
            <a:xfrm>
              <a:off x="4319387" y="3361302"/>
              <a:ext cx="441300" cy="1024695"/>
              <a:chOff x="4319387" y="3361302"/>
              <a:chExt cx="441300" cy="1024695"/>
            </a:xfrm>
          </p:grpSpPr>
          <p:sp>
            <p:nvSpPr>
              <p:cNvPr id="5633" name="Google Shape;5633;p8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88"/>
            <p:cNvGrpSpPr/>
            <p:nvPr/>
          </p:nvGrpSpPr>
          <p:grpSpPr>
            <a:xfrm>
              <a:off x="4799873" y="3361302"/>
              <a:ext cx="441300" cy="1024695"/>
              <a:chOff x="4799873" y="3361302"/>
              <a:chExt cx="441300" cy="1024695"/>
            </a:xfrm>
          </p:grpSpPr>
          <p:sp>
            <p:nvSpPr>
              <p:cNvPr id="5640" name="Google Shape;5640;p8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88"/>
            <p:cNvGrpSpPr/>
            <p:nvPr/>
          </p:nvGrpSpPr>
          <p:grpSpPr>
            <a:xfrm>
              <a:off x="5280360" y="3361302"/>
              <a:ext cx="441300" cy="1024695"/>
              <a:chOff x="5280360" y="3361302"/>
              <a:chExt cx="441300" cy="1024695"/>
            </a:xfrm>
          </p:grpSpPr>
          <p:sp>
            <p:nvSpPr>
              <p:cNvPr id="5647" name="Google Shape;5647;p8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653" name="Google Shape;5653;p88"/>
          <p:cNvGraphicFramePr/>
          <p:nvPr/>
        </p:nvGraphicFramePr>
        <p:xfrm>
          <a:off x="711088" y="2130461"/>
          <a:ext cx="2403600" cy="881400"/>
        </p:xfrm>
        <a:graphic>
          <a:graphicData uri="http://schemas.openxmlformats.org/drawingml/2006/table">
            <a:tbl>
              <a:tblPr>
                <a:noFill/>
                <a:tableStyleId>{06EEAEB2-9944-4F2E-A2A9-01AE48CA296F}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654" name="Google Shape;5654;p88"/>
          <p:cNvGrpSpPr/>
          <p:nvPr/>
        </p:nvGrpSpPr>
        <p:grpSpPr>
          <a:xfrm>
            <a:off x="712613" y="3180186"/>
            <a:ext cx="2403614" cy="1005900"/>
            <a:chOff x="726450" y="3372825"/>
            <a:chExt cx="2403614" cy="1005900"/>
          </a:xfrm>
        </p:grpSpPr>
        <p:grpSp>
          <p:nvGrpSpPr>
            <p:cNvPr id="5655" name="Google Shape;5655;p88"/>
            <p:cNvGrpSpPr/>
            <p:nvPr/>
          </p:nvGrpSpPr>
          <p:grpSpPr>
            <a:xfrm>
              <a:off x="726450" y="3696000"/>
              <a:ext cx="2403614" cy="500898"/>
              <a:chOff x="726450" y="3696000"/>
              <a:chExt cx="2403614" cy="500898"/>
            </a:xfrm>
          </p:grpSpPr>
          <p:sp>
            <p:nvSpPr>
              <p:cNvPr id="5656" name="Google Shape;5656;p8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57" name="Google Shape;5657;p8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658" name="Google Shape;5658;p88"/>
            <p:cNvGrpSpPr/>
            <p:nvPr/>
          </p:nvGrpSpPr>
          <p:grpSpPr>
            <a:xfrm>
              <a:off x="1348050" y="3372825"/>
              <a:ext cx="1720425" cy="1005900"/>
              <a:chOff x="1348050" y="3372825"/>
              <a:chExt cx="1720425" cy="1005900"/>
            </a:xfrm>
          </p:grpSpPr>
          <p:sp>
            <p:nvSpPr>
              <p:cNvPr id="5659" name="Google Shape;5659;p8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60" name="Google Shape;5660;p8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61" name="Google Shape;5661;p8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62" name="Google Shape;5662;p8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663" name="Google Shape;5663;p8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664" name="Google Shape;5664;p88"/>
            <p:cNvGrpSpPr/>
            <p:nvPr/>
          </p:nvGrpSpPr>
          <p:grpSpPr>
            <a:xfrm>
              <a:off x="1455707" y="3731058"/>
              <a:ext cx="1491150" cy="417657"/>
              <a:chOff x="1455707" y="3731058"/>
              <a:chExt cx="1491150" cy="417657"/>
            </a:xfrm>
          </p:grpSpPr>
          <p:grpSp>
            <p:nvGrpSpPr>
              <p:cNvPr id="5665" name="Google Shape;5665;p88"/>
              <p:cNvGrpSpPr/>
              <p:nvPr/>
            </p:nvGrpSpPr>
            <p:grpSpPr>
              <a:xfrm>
                <a:off x="1472938" y="3745828"/>
                <a:ext cx="72126" cy="53788"/>
                <a:chOff x="1472938" y="3745828"/>
                <a:chExt cx="72126" cy="53788"/>
              </a:xfrm>
            </p:grpSpPr>
            <p:sp>
              <p:nvSpPr>
                <p:cNvPr id="5666" name="Google Shape;5666;p8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88"/>
              <p:cNvGrpSpPr/>
              <p:nvPr/>
            </p:nvGrpSpPr>
            <p:grpSpPr>
              <a:xfrm>
                <a:off x="1819181" y="4089633"/>
                <a:ext cx="72126" cy="53788"/>
                <a:chOff x="1819181" y="4089633"/>
                <a:chExt cx="72126" cy="53788"/>
              </a:xfrm>
            </p:grpSpPr>
            <p:sp>
              <p:nvSpPr>
                <p:cNvPr id="5669" name="Google Shape;5669;p8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88"/>
              <p:cNvGrpSpPr/>
              <p:nvPr/>
            </p:nvGrpSpPr>
            <p:grpSpPr>
              <a:xfrm>
                <a:off x="1455707" y="4084171"/>
                <a:ext cx="64321" cy="64544"/>
                <a:chOff x="1455707" y="4084171"/>
                <a:chExt cx="64321" cy="64544"/>
              </a:xfrm>
            </p:grpSpPr>
            <p:sp>
              <p:nvSpPr>
                <p:cNvPr id="5672" name="Google Shape;5672;p8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88"/>
              <p:cNvGrpSpPr/>
              <p:nvPr/>
            </p:nvGrpSpPr>
            <p:grpSpPr>
              <a:xfrm>
                <a:off x="1818610" y="3731058"/>
                <a:ext cx="64321" cy="64544"/>
                <a:chOff x="1818610" y="3731058"/>
                <a:chExt cx="64321" cy="64544"/>
              </a:xfrm>
            </p:grpSpPr>
            <p:sp>
              <p:nvSpPr>
                <p:cNvPr id="5675" name="Google Shape;5675;p8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88"/>
              <p:cNvGrpSpPr/>
              <p:nvPr/>
            </p:nvGrpSpPr>
            <p:grpSpPr>
              <a:xfrm>
                <a:off x="2172491" y="4089633"/>
                <a:ext cx="72126" cy="53788"/>
                <a:chOff x="2172491" y="4089633"/>
                <a:chExt cx="72126" cy="53788"/>
              </a:xfrm>
            </p:grpSpPr>
            <p:sp>
              <p:nvSpPr>
                <p:cNvPr id="5678" name="Google Shape;5678;p8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88"/>
              <p:cNvGrpSpPr/>
              <p:nvPr/>
            </p:nvGrpSpPr>
            <p:grpSpPr>
              <a:xfrm>
                <a:off x="2171920" y="3731058"/>
                <a:ext cx="64321" cy="64544"/>
                <a:chOff x="2171920" y="3731058"/>
                <a:chExt cx="64321" cy="64544"/>
              </a:xfrm>
            </p:grpSpPr>
            <p:sp>
              <p:nvSpPr>
                <p:cNvPr id="5681" name="Google Shape;5681;p8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88"/>
              <p:cNvGrpSpPr/>
              <p:nvPr/>
            </p:nvGrpSpPr>
            <p:grpSpPr>
              <a:xfrm>
                <a:off x="2874730" y="3745828"/>
                <a:ext cx="72126" cy="53788"/>
                <a:chOff x="2874730" y="3745828"/>
                <a:chExt cx="72126" cy="53788"/>
              </a:xfrm>
            </p:grpSpPr>
            <p:sp>
              <p:nvSpPr>
                <p:cNvPr id="5684" name="Google Shape;5684;p8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88"/>
              <p:cNvGrpSpPr/>
              <p:nvPr/>
            </p:nvGrpSpPr>
            <p:grpSpPr>
              <a:xfrm>
                <a:off x="2878589" y="4081481"/>
                <a:ext cx="64321" cy="64544"/>
                <a:chOff x="2878589" y="4081481"/>
                <a:chExt cx="64321" cy="64544"/>
              </a:xfrm>
            </p:grpSpPr>
            <p:sp>
              <p:nvSpPr>
                <p:cNvPr id="5687" name="Google Shape;5687;p8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88"/>
              <p:cNvGrpSpPr/>
              <p:nvPr/>
            </p:nvGrpSpPr>
            <p:grpSpPr>
              <a:xfrm>
                <a:off x="2525796" y="4089633"/>
                <a:ext cx="72126" cy="53788"/>
                <a:chOff x="2525796" y="4089633"/>
                <a:chExt cx="72126" cy="53788"/>
              </a:xfrm>
            </p:grpSpPr>
            <p:sp>
              <p:nvSpPr>
                <p:cNvPr id="5690" name="Google Shape;5690;p8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88"/>
              <p:cNvGrpSpPr/>
              <p:nvPr/>
            </p:nvGrpSpPr>
            <p:grpSpPr>
              <a:xfrm>
                <a:off x="2525225" y="3731058"/>
                <a:ext cx="64321" cy="64544"/>
                <a:chOff x="2525225" y="3731058"/>
                <a:chExt cx="64321" cy="64544"/>
              </a:xfrm>
            </p:grpSpPr>
            <p:sp>
              <p:nvSpPr>
                <p:cNvPr id="5693" name="Google Shape;5693;p8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698"/>
        <p:cNvGrpSpPr/>
        <p:nvPr/>
      </p:nvGrpSpPr>
      <p:grpSpPr>
        <a:xfrm>
          <a:off x="0" y="0"/>
          <a:ext cx="0" cy="0"/>
          <a:chOff x="0" y="0"/>
          <a:chExt cx="0" cy="0"/>
        </a:xfrm>
      </p:grpSpPr>
      <p:grpSp>
        <p:nvGrpSpPr>
          <p:cNvPr id="5699" name="Google Shape;5699;p89"/>
          <p:cNvGrpSpPr/>
          <p:nvPr/>
        </p:nvGrpSpPr>
        <p:grpSpPr>
          <a:xfrm>
            <a:off x="5780153" y="1859606"/>
            <a:ext cx="671400" cy="674856"/>
            <a:chOff x="5780148" y="1859605"/>
            <a:chExt cx="671400" cy="674856"/>
          </a:xfrm>
        </p:grpSpPr>
        <p:sp>
          <p:nvSpPr>
            <p:cNvPr id="5700" name="Google Shape;5700;p89"/>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9"/>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9"/>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9"/>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4" name="Google Shape;5704;p89"/>
          <p:cNvGrpSpPr/>
          <p:nvPr/>
        </p:nvGrpSpPr>
        <p:grpSpPr>
          <a:xfrm>
            <a:off x="716996" y="971307"/>
            <a:ext cx="845921" cy="690752"/>
            <a:chOff x="732428" y="1198513"/>
            <a:chExt cx="845921" cy="690752"/>
          </a:xfrm>
        </p:grpSpPr>
        <p:grpSp>
          <p:nvGrpSpPr>
            <p:cNvPr id="5705" name="Google Shape;5705;p89"/>
            <p:cNvGrpSpPr/>
            <p:nvPr/>
          </p:nvGrpSpPr>
          <p:grpSpPr>
            <a:xfrm>
              <a:off x="823030" y="1198513"/>
              <a:ext cx="755319" cy="690752"/>
              <a:chOff x="823030" y="1198513"/>
              <a:chExt cx="755319" cy="690752"/>
            </a:xfrm>
          </p:grpSpPr>
          <p:sp>
            <p:nvSpPr>
              <p:cNvPr id="5706" name="Google Shape;5706;p8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8" name="Google Shape;5708;p89"/>
            <p:cNvGrpSpPr/>
            <p:nvPr/>
          </p:nvGrpSpPr>
          <p:grpSpPr>
            <a:xfrm>
              <a:off x="732428" y="1239937"/>
              <a:ext cx="739912" cy="607886"/>
              <a:chOff x="732428" y="1239937"/>
              <a:chExt cx="739912" cy="607886"/>
            </a:xfrm>
          </p:grpSpPr>
          <p:sp>
            <p:nvSpPr>
              <p:cNvPr id="5709" name="Google Shape;5709;p8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1" name="Google Shape;5711;p89"/>
            <p:cNvGrpSpPr/>
            <p:nvPr/>
          </p:nvGrpSpPr>
          <p:grpSpPr>
            <a:xfrm>
              <a:off x="732428" y="1277018"/>
              <a:ext cx="702832" cy="533758"/>
              <a:chOff x="732428" y="1277018"/>
              <a:chExt cx="702832" cy="533758"/>
            </a:xfrm>
          </p:grpSpPr>
          <p:sp>
            <p:nvSpPr>
              <p:cNvPr id="5712" name="Google Shape;5712;p8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89"/>
            <p:cNvGrpSpPr/>
            <p:nvPr/>
          </p:nvGrpSpPr>
          <p:grpSpPr>
            <a:xfrm>
              <a:off x="931170" y="1306653"/>
              <a:ext cx="647179" cy="474455"/>
              <a:chOff x="931170" y="1306653"/>
              <a:chExt cx="647179" cy="474455"/>
            </a:xfrm>
          </p:grpSpPr>
          <p:sp>
            <p:nvSpPr>
              <p:cNvPr id="5715" name="Google Shape;5715;p8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7" name="Google Shape;5717;p8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89"/>
          <p:cNvGrpSpPr/>
          <p:nvPr/>
        </p:nvGrpSpPr>
        <p:grpSpPr>
          <a:xfrm>
            <a:off x="3948605" y="971313"/>
            <a:ext cx="634656" cy="699982"/>
            <a:chOff x="5985650" y="2860025"/>
            <a:chExt cx="1396075" cy="1539775"/>
          </a:xfrm>
        </p:grpSpPr>
        <p:sp>
          <p:nvSpPr>
            <p:cNvPr id="5719" name="Google Shape;5719;p8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89"/>
          <p:cNvGrpSpPr/>
          <p:nvPr/>
        </p:nvGrpSpPr>
        <p:grpSpPr>
          <a:xfrm>
            <a:off x="4704254" y="971307"/>
            <a:ext cx="725845" cy="699975"/>
            <a:chOff x="4249973" y="1201875"/>
            <a:chExt cx="1958568" cy="1888762"/>
          </a:xfrm>
        </p:grpSpPr>
        <p:sp>
          <p:nvSpPr>
            <p:cNvPr id="5752" name="Google Shape;5752;p8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3" name="Google Shape;5753;p89"/>
            <p:cNvGrpSpPr/>
            <p:nvPr/>
          </p:nvGrpSpPr>
          <p:grpSpPr>
            <a:xfrm>
              <a:off x="5853086" y="1789142"/>
              <a:ext cx="355454" cy="1048099"/>
              <a:chOff x="5576108" y="2016725"/>
              <a:chExt cx="565200" cy="1666560"/>
            </a:xfrm>
          </p:grpSpPr>
          <p:sp>
            <p:nvSpPr>
              <p:cNvPr id="5754" name="Google Shape;5754;p8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55" name="Google Shape;5755;p8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89"/>
            <p:cNvGrpSpPr/>
            <p:nvPr/>
          </p:nvGrpSpPr>
          <p:grpSpPr>
            <a:xfrm>
              <a:off x="4869455" y="2691676"/>
              <a:ext cx="1013897" cy="398961"/>
              <a:chOff x="4012057" y="3451825"/>
              <a:chExt cx="1612175" cy="634379"/>
            </a:xfrm>
          </p:grpSpPr>
          <p:sp>
            <p:nvSpPr>
              <p:cNvPr id="5757" name="Google Shape;5757;p8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58" name="Google Shape;5758;p8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89"/>
            <p:cNvGrpSpPr/>
            <p:nvPr/>
          </p:nvGrpSpPr>
          <p:grpSpPr>
            <a:xfrm>
              <a:off x="4276937" y="2155961"/>
              <a:ext cx="651965" cy="891358"/>
              <a:chOff x="3069908" y="2599997"/>
              <a:chExt cx="1036675" cy="1417328"/>
            </a:xfrm>
          </p:grpSpPr>
          <p:sp>
            <p:nvSpPr>
              <p:cNvPr id="5760" name="Google Shape;5760;p8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61" name="Google Shape;5761;p8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89"/>
            <p:cNvGrpSpPr/>
            <p:nvPr/>
          </p:nvGrpSpPr>
          <p:grpSpPr>
            <a:xfrm>
              <a:off x="5054918" y="1201875"/>
              <a:ext cx="999548" cy="602711"/>
              <a:chOff x="4306958" y="1082925"/>
              <a:chExt cx="1589359" cy="958358"/>
            </a:xfrm>
          </p:grpSpPr>
          <p:sp>
            <p:nvSpPr>
              <p:cNvPr id="5763" name="Google Shape;5763;p8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64" name="Google Shape;5764;p8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89"/>
            <p:cNvGrpSpPr/>
            <p:nvPr/>
          </p:nvGrpSpPr>
          <p:grpSpPr>
            <a:xfrm>
              <a:off x="4249973" y="1303451"/>
              <a:ext cx="799317" cy="841334"/>
              <a:chOff x="3027033" y="1244439"/>
              <a:chExt cx="1270977" cy="1337786"/>
            </a:xfrm>
          </p:grpSpPr>
          <p:sp>
            <p:nvSpPr>
              <p:cNvPr id="5766" name="Google Shape;5766;p8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767" name="Google Shape;5767;p8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68" name="Google Shape;5768;p89"/>
          <p:cNvGrpSpPr/>
          <p:nvPr/>
        </p:nvGrpSpPr>
        <p:grpSpPr>
          <a:xfrm>
            <a:off x="4057119" y="1858087"/>
            <a:ext cx="750769" cy="683784"/>
            <a:chOff x="4204684" y="2104422"/>
            <a:chExt cx="699822" cy="637382"/>
          </a:xfrm>
        </p:grpSpPr>
        <p:grpSp>
          <p:nvGrpSpPr>
            <p:cNvPr id="5769" name="Google Shape;5769;p89"/>
            <p:cNvGrpSpPr/>
            <p:nvPr/>
          </p:nvGrpSpPr>
          <p:grpSpPr>
            <a:xfrm>
              <a:off x="4204684" y="2430067"/>
              <a:ext cx="342957" cy="311738"/>
              <a:chOff x="4204684" y="2430067"/>
              <a:chExt cx="342957" cy="311738"/>
            </a:xfrm>
          </p:grpSpPr>
          <p:sp>
            <p:nvSpPr>
              <p:cNvPr id="5770" name="Google Shape;5770;p8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89"/>
            <p:cNvGrpSpPr/>
            <p:nvPr/>
          </p:nvGrpSpPr>
          <p:grpSpPr>
            <a:xfrm>
              <a:off x="4561586" y="2430067"/>
              <a:ext cx="342920" cy="311738"/>
              <a:chOff x="4561586" y="2430067"/>
              <a:chExt cx="342920" cy="311738"/>
            </a:xfrm>
          </p:grpSpPr>
          <p:sp>
            <p:nvSpPr>
              <p:cNvPr id="5773" name="Google Shape;5773;p8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89"/>
            <p:cNvGrpSpPr/>
            <p:nvPr/>
          </p:nvGrpSpPr>
          <p:grpSpPr>
            <a:xfrm>
              <a:off x="4561586" y="2104422"/>
              <a:ext cx="342920" cy="311738"/>
              <a:chOff x="4561586" y="2104422"/>
              <a:chExt cx="342920" cy="311738"/>
            </a:xfrm>
          </p:grpSpPr>
          <p:sp>
            <p:nvSpPr>
              <p:cNvPr id="5776" name="Google Shape;5776;p8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89"/>
            <p:cNvGrpSpPr/>
            <p:nvPr/>
          </p:nvGrpSpPr>
          <p:grpSpPr>
            <a:xfrm>
              <a:off x="4204684" y="2104422"/>
              <a:ext cx="342957" cy="311664"/>
              <a:chOff x="4204684" y="2104422"/>
              <a:chExt cx="342957" cy="311664"/>
            </a:xfrm>
          </p:grpSpPr>
          <p:sp>
            <p:nvSpPr>
              <p:cNvPr id="5779" name="Google Shape;5779;p8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1" name="Google Shape;5781;p89"/>
          <p:cNvGrpSpPr/>
          <p:nvPr/>
        </p:nvGrpSpPr>
        <p:grpSpPr>
          <a:xfrm>
            <a:off x="5521552" y="971301"/>
            <a:ext cx="660591" cy="688867"/>
            <a:chOff x="5830645" y="1267368"/>
            <a:chExt cx="530340" cy="553040"/>
          </a:xfrm>
        </p:grpSpPr>
        <p:sp>
          <p:nvSpPr>
            <p:cNvPr id="5782" name="Google Shape;5782;p8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3" name="Google Shape;5783;p89"/>
            <p:cNvGrpSpPr/>
            <p:nvPr/>
          </p:nvGrpSpPr>
          <p:grpSpPr>
            <a:xfrm>
              <a:off x="5830645" y="1267368"/>
              <a:ext cx="259743" cy="269909"/>
              <a:chOff x="5830645" y="1267368"/>
              <a:chExt cx="259743" cy="269909"/>
            </a:xfrm>
          </p:grpSpPr>
          <p:sp>
            <p:nvSpPr>
              <p:cNvPr id="5784" name="Google Shape;5784;p8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89"/>
            <p:cNvGrpSpPr/>
            <p:nvPr/>
          </p:nvGrpSpPr>
          <p:grpSpPr>
            <a:xfrm>
              <a:off x="6101293" y="1267368"/>
              <a:ext cx="259692" cy="269909"/>
              <a:chOff x="6101293" y="1267368"/>
              <a:chExt cx="259692" cy="269909"/>
            </a:xfrm>
          </p:grpSpPr>
          <p:sp>
            <p:nvSpPr>
              <p:cNvPr id="5787" name="Google Shape;5787;p8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89"/>
            <p:cNvGrpSpPr/>
            <p:nvPr/>
          </p:nvGrpSpPr>
          <p:grpSpPr>
            <a:xfrm>
              <a:off x="5830645" y="1550500"/>
              <a:ext cx="259692" cy="269909"/>
              <a:chOff x="5830645" y="1550500"/>
              <a:chExt cx="259692" cy="269909"/>
            </a:xfrm>
          </p:grpSpPr>
          <p:sp>
            <p:nvSpPr>
              <p:cNvPr id="5790" name="Google Shape;5790;p8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89"/>
            <p:cNvGrpSpPr/>
            <p:nvPr/>
          </p:nvGrpSpPr>
          <p:grpSpPr>
            <a:xfrm>
              <a:off x="6101293" y="1550500"/>
              <a:ext cx="259692" cy="269909"/>
              <a:chOff x="6101293" y="1550500"/>
              <a:chExt cx="259692" cy="269909"/>
            </a:xfrm>
          </p:grpSpPr>
          <p:sp>
            <p:nvSpPr>
              <p:cNvPr id="5793" name="Google Shape;5793;p8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95" name="Google Shape;5795;p89"/>
          <p:cNvGrpSpPr/>
          <p:nvPr/>
        </p:nvGrpSpPr>
        <p:grpSpPr>
          <a:xfrm>
            <a:off x="723705" y="1861761"/>
            <a:ext cx="697154" cy="679574"/>
            <a:chOff x="2679875" y="2361475"/>
            <a:chExt cx="780425" cy="760575"/>
          </a:xfrm>
        </p:grpSpPr>
        <p:sp>
          <p:nvSpPr>
            <p:cNvPr id="5796" name="Google Shape;5796;p8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89"/>
          <p:cNvGrpSpPr/>
          <p:nvPr/>
        </p:nvGrpSpPr>
        <p:grpSpPr>
          <a:xfrm>
            <a:off x="3122864" y="971353"/>
            <a:ext cx="735829" cy="684547"/>
            <a:chOff x="3351965" y="1148808"/>
            <a:chExt cx="750770" cy="698375"/>
          </a:xfrm>
        </p:grpSpPr>
        <p:grpSp>
          <p:nvGrpSpPr>
            <p:cNvPr id="5803" name="Google Shape;5803;p89"/>
            <p:cNvGrpSpPr/>
            <p:nvPr/>
          </p:nvGrpSpPr>
          <p:grpSpPr>
            <a:xfrm>
              <a:off x="3586796" y="1148808"/>
              <a:ext cx="294857" cy="286830"/>
              <a:chOff x="3750225" y="1774000"/>
              <a:chExt cx="149575" cy="145525"/>
            </a:xfrm>
          </p:grpSpPr>
          <p:sp>
            <p:nvSpPr>
              <p:cNvPr id="5804" name="Google Shape;5804;p8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89"/>
            <p:cNvGrpSpPr/>
            <p:nvPr/>
          </p:nvGrpSpPr>
          <p:grpSpPr>
            <a:xfrm>
              <a:off x="3779245" y="1375768"/>
              <a:ext cx="323490" cy="286978"/>
              <a:chOff x="3847850" y="1889150"/>
              <a:chExt cx="164100" cy="145600"/>
            </a:xfrm>
          </p:grpSpPr>
          <p:sp>
            <p:nvSpPr>
              <p:cNvPr id="5807" name="Google Shape;5807;p8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89"/>
            <p:cNvGrpSpPr/>
            <p:nvPr/>
          </p:nvGrpSpPr>
          <p:grpSpPr>
            <a:xfrm>
              <a:off x="3351965" y="1330435"/>
              <a:ext cx="295449" cy="285401"/>
              <a:chOff x="3631100" y="1866150"/>
              <a:chExt cx="149875" cy="144800"/>
            </a:xfrm>
          </p:grpSpPr>
          <p:sp>
            <p:nvSpPr>
              <p:cNvPr id="5810" name="Google Shape;5810;p8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2" name="Google Shape;5812;p89"/>
            <p:cNvGrpSpPr/>
            <p:nvPr/>
          </p:nvGrpSpPr>
          <p:grpSpPr>
            <a:xfrm>
              <a:off x="3548208" y="1560352"/>
              <a:ext cx="294808" cy="286830"/>
              <a:chOff x="3730650" y="1982800"/>
              <a:chExt cx="149550" cy="145525"/>
            </a:xfrm>
          </p:grpSpPr>
          <p:sp>
            <p:nvSpPr>
              <p:cNvPr id="5813" name="Google Shape;5813;p8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5" name="Google Shape;5815;p89"/>
          <p:cNvGrpSpPr/>
          <p:nvPr/>
        </p:nvGrpSpPr>
        <p:grpSpPr>
          <a:xfrm>
            <a:off x="7624517" y="971307"/>
            <a:ext cx="804565" cy="677795"/>
            <a:chOff x="7636443" y="1204988"/>
            <a:chExt cx="804565" cy="677795"/>
          </a:xfrm>
        </p:grpSpPr>
        <p:grpSp>
          <p:nvGrpSpPr>
            <p:cNvPr id="5816" name="Google Shape;5816;p89"/>
            <p:cNvGrpSpPr/>
            <p:nvPr/>
          </p:nvGrpSpPr>
          <p:grpSpPr>
            <a:xfrm>
              <a:off x="7636443" y="1509705"/>
              <a:ext cx="804565" cy="373078"/>
              <a:chOff x="7636443" y="1509705"/>
              <a:chExt cx="804565" cy="373078"/>
            </a:xfrm>
          </p:grpSpPr>
          <p:sp>
            <p:nvSpPr>
              <p:cNvPr id="5817" name="Google Shape;5817;p8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9" name="Google Shape;5819;p89"/>
            <p:cNvGrpSpPr/>
            <p:nvPr/>
          </p:nvGrpSpPr>
          <p:grpSpPr>
            <a:xfrm>
              <a:off x="7636443" y="1408133"/>
              <a:ext cx="804565" cy="373078"/>
              <a:chOff x="7636443" y="1408133"/>
              <a:chExt cx="804565" cy="373078"/>
            </a:xfrm>
          </p:grpSpPr>
          <p:sp>
            <p:nvSpPr>
              <p:cNvPr id="5820" name="Google Shape;5820;p8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2" name="Google Shape;5822;p89"/>
            <p:cNvGrpSpPr/>
            <p:nvPr/>
          </p:nvGrpSpPr>
          <p:grpSpPr>
            <a:xfrm>
              <a:off x="7636443" y="1306560"/>
              <a:ext cx="804565" cy="373078"/>
              <a:chOff x="7636443" y="1306560"/>
              <a:chExt cx="804565" cy="373078"/>
            </a:xfrm>
          </p:grpSpPr>
          <p:sp>
            <p:nvSpPr>
              <p:cNvPr id="5823" name="Google Shape;5823;p8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89"/>
            <p:cNvGrpSpPr/>
            <p:nvPr/>
          </p:nvGrpSpPr>
          <p:grpSpPr>
            <a:xfrm>
              <a:off x="7636443" y="1204988"/>
              <a:ext cx="804565" cy="373078"/>
              <a:chOff x="7636443" y="1204988"/>
              <a:chExt cx="804565" cy="373078"/>
            </a:xfrm>
          </p:grpSpPr>
          <p:sp>
            <p:nvSpPr>
              <p:cNvPr id="5826" name="Google Shape;5826;p8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8" name="Google Shape;5828;p89"/>
          <p:cNvGrpSpPr/>
          <p:nvPr/>
        </p:nvGrpSpPr>
        <p:grpSpPr>
          <a:xfrm>
            <a:off x="4963363" y="1878721"/>
            <a:ext cx="661339" cy="661188"/>
            <a:chOff x="3990000" y="975400"/>
            <a:chExt cx="3934200" cy="3933300"/>
          </a:xfrm>
        </p:grpSpPr>
        <p:sp>
          <p:nvSpPr>
            <p:cNvPr id="5829" name="Google Shape;5829;p8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89"/>
          <p:cNvGrpSpPr/>
          <p:nvPr/>
        </p:nvGrpSpPr>
        <p:grpSpPr>
          <a:xfrm>
            <a:off x="6607011" y="1857359"/>
            <a:ext cx="868881" cy="684241"/>
            <a:chOff x="6598259" y="2078634"/>
            <a:chExt cx="868881" cy="684241"/>
          </a:xfrm>
        </p:grpSpPr>
        <p:sp>
          <p:nvSpPr>
            <p:cNvPr id="5834" name="Google Shape;5834;p8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0" name="Google Shape;5840;p89"/>
            <p:cNvGrpSpPr/>
            <p:nvPr/>
          </p:nvGrpSpPr>
          <p:grpSpPr>
            <a:xfrm>
              <a:off x="6808175" y="2078634"/>
              <a:ext cx="452229" cy="684241"/>
              <a:chOff x="6808175" y="2078634"/>
              <a:chExt cx="452229" cy="684241"/>
            </a:xfrm>
          </p:grpSpPr>
          <p:sp>
            <p:nvSpPr>
              <p:cNvPr id="5841" name="Google Shape;5841;p8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89"/>
              <p:cNvGrpSpPr/>
              <p:nvPr/>
            </p:nvGrpSpPr>
            <p:grpSpPr>
              <a:xfrm>
                <a:off x="6821586" y="2078634"/>
                <a:ext cx="426871" cy="684241"/>
                <a:chOff x="6821586" y="2078634"/>
                <a:chExt cx="426871" cy="684241"/>
              </a:xfrm>
            </p:grpSpPr>
            <p:grpSp>
              <p:nvGrpSpPr>
                <p:cNvPr id="5848" name="Google Shape;5848;p89"/>
                <p:cNvGrpSpPr/>
                <p:nvPr/>
              </p:nvGrpSpPr>
              <p:grpSpPr>
                <a:xfrm>
                  <a:off x="6821586" y="2078634"/>
                  <a:ext cx="426871" cy="684241"/>
                  <a:chOff x="6821586" y="2078634"/>
                  <a:chExt cx="426871" cy="684241"/>
                </a:xfrm>
              </p:grpSpPr>
              <p:sp>
                <p:nvSpPr>
                  <p:cNvPr id="5849" name="Google Shape;5849;p8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8" name="Google Shape;5868;p8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74" name="Google Shape;5874;p89"/>
          <p:cNvGrpSpPr/>
          <p:nvPr/>
        </p:nvGrpSpPr>
        <p:grpSpPr>
          <a:xfrm>
            <a:off x="716994" y="3531369"/>
            <a:ext cx="1340789" cy="640830"/>
            <a:chOff x="238125" y="1151100"/>
            <a:chExt cx="7139450" cy="3412300"/>
          </a:xfrm>
        </p:grpSpPr>
        <p:sp>
          <p:nvSpPr>
            <p:cNvPr id="5875" name="Google Shape;5875;p8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89"/>
          <p:cNvGrpSpPr/>
          <p:nvPr/>
        </p:nvGrpSpPr>
        <p:grpSpPr>
          <a:xfrm>
            <a:off x="5584217" y="2734650"/>
            <a:ext cx="985357" cy="585764"/>
            <a:chOff x="5145061" y="2881789"/>
            <a:chExt cx="1107641" cy="658458"/>
          </a:xfrm>
        </p:grpSpPr>
        <p:grpSp>
          <p:nvGrpSpPr>
            <p:cNvPr id="5888" name="Google Shape;5888;p89"/>
            <p:cNvGrpSpPr/>
            <p:nvPr/>
          </p:nvGrpSpPr>
          <p:grpSpPr>
            <a:xfrm>
              <a:off x="5722989" y="3244587"/>
              <a:ext cx="529713" cy="295659"/>
              <a:chOff x="5722989" y="3244587"/>
              <a:chExt cx="529713" cy="295659"/>
            </a:xfrm>
          </p:grpSpPr>
          <p:sp>
            <p:nvSpPr>
              <p:cNvPr id="5889" name="Google Shape;5889;p8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90" name="Google Shape;5890;p8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891" name="Google Shape;5891;p89"/>
            <p:cNvGrpSpPr/>
            <p:nvPr/>
          </p:nvGrpSpPr>
          <p:grpSpPr>
            <a:xfrm>
              <a:off x="5145061" y="3244587"/>
              <a:ext cx="536807" cy="295659"/>
              <a:chOff x="5145061" y="3244587"/>
              <a:chExt cx="536807" cy="295659"/>
            </a:xfrm>
          </p:grpSpPr>
          <p:sp>
            <p:nvSpPr>
              <p:cNvPr id="5892" name="Google Shape;5892;p8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93" name="Google Shape;5893;p8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894" name="Google Shape;5894;p89"/>
            <p:cNvGrpSpPr/>
            <p:nvPr/>
          </p:nvGrpSpPr>
          <p:grpSpPr>
            <a:xfrm>
              <a:off x="5341327" y="2898245"/>
              <a:ext cx="532309" cy="614891"/>
              <a:chOff x="5341327" y="2898245"/>
              <a:chExt cx="532309" cy="614891"/>
            </a:xfrm>
          </p:grpSpPr>
          <p:sp>
            <p:nvSpPr>
              <p:cNvPr id="5895" name="Google Shape;5895;p8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96" name="Google Shape;5896;p8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897" name="Google Shape;5897;p89"/>
            <p:cNvGrpSpPr/>
            <p:nvPr/>
          </p:nvGrpSpPr>
          <p:grpSpPr>
            <a:xfrm>
              <a:off x="5532290" y="2881789"/>
              <a:ext cx="620516" cy="305456"/>
              <a:chOff x="5532290" y="2881789"/>
              <a:chExt cx="620516" cy="305456"/>
            </a:xfrm>
          </p:grpSpPr>
          <p:sp>
            <p:nvSpPr>
              <p:cNvPr id="5898" name="Google Shape;5898;p8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899" name="Google Shape;5899;p8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900" name="Google Shape;5900;p89"/>
          <p:cNvGrpSpPr/>
          <p:nvPr/>
        </p:nvGrpSpPr>
        <p:grpSpPr>
          <a:xfrm>
            <a:off x="8163140" y="3526708"/>
            <a:ext cx="269068" cy="645491"/>
            <a:chOff x="7026852" y="3311869"/>
            <a:chExt cx="434331" cy="1041954"/>
          </a:xfrm>
        </p:grpSpPr>
        <p:sp>
          <p:nvSpPr>
            <p:cNvPr id="5901" name="Google Shape;5901;p8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89"/>
          <p:cNvGrpSpPr/>
          <p:nvPr/>
        </p:nvGrpSpPr>
        <p:grpSpPr>
          <a:xfrm>
            <a:off x="6179721" y="3565945"/>
            <a:ext cx="293882" cy="293836"/>
            <a:chOff x="4873519" y="3311869"/>
            <a:chExt cx="499374" cy="499296"/>
          </a:xfrm>
        </p:grpSpPr>
        <p:sp>
          <p:nvSpPr>
            <p:cNvPr id="5905" name="Google Shape;5905;p8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89"/>
          <p:cNvGrpSpPr/>
          <p:nvPr/>
        </p:nvGrpSpPr>
        <p:grpSpPr>
          <a:xfrm>
            <a:off x="6179721" y="3878317"/>
            <a:ext cx="293882" cy="293882"/>
            <a:chOff x="4873519" y="3875839"/>
            <a:chExt cx="499374" cy="499374"/>
          </a:xfrm>
        </p:grpSpPr>
        <p:sp>
          <p:nvSpPr>
            <p:cNvPr id="5908" name="Google Shape;5908;p8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89"/>
          <p:cNvGrpSpPr/>
          <p:nvPr/>
        </p:nvGrpSpPr>
        <p:grpSpPr>
          <a:xfrm>
            <a:off x="2410248" y="1850269"/>
            <a:ext cx="698104" cy="698208"/>
            <a:chOff x="2565073" y="2075876"/>
            <a:chExt cx="672482" cy="672518"/>
          </a:xfrm>
        </p:grpSpPr>
        <p:sp>
          <p:nvSpPr>
            <p:cNvPr id="5911" name="Google Shape;5911;p8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89"/>
          <p:cNvGrpSpPr/>
          <p:nvPr/>
        </p:nvGrpSpPr>
        <p:grpSpPr>
          <a:xfrm>
            <a:off x="5633660" y="3534870"/>
            <a:ext cx="438354" cy="637329"/>
            <a:chOff x="1697726" y="3244179"/>
            <a:chExt cx="788124" cy="1146069"/>
          </a:xfrm>
        </p:grpSpPr>
        <p:sp>
          <p:nvSpPr>
            <p:cNvPr id="5918" name="Google Shape;5918;p8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0" name="Google Shape;5920;p89"/>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1" name="Google Shape;5921;p89"/>
          <p:cNvGrpSpPr/>
          <p:nvPr/>
        </p:nvGrpSpPr>
        <p:grpSpPr>
          <a:xfrm>
            <a:off x="7634874" y="1863232"/>
            <a:ext cx="799565" cy="670282"/>
            <a:chOff x="7617850" y="2063282"/>
            <a:chExt cx="799565" cy="670282"/>
          </a:xfrm>
        </p:grpSpPr>
        <p:cxnSp>
          <p:nvCxnSpPr>
            <p:cNvPr id="5922" name="Google Shape;5922;p8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923" name="Google Shape;5923;p8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924" name="Google Shape;5924;p8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925" name="Google Shape;5925;p8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926" name="Google Shape;5926;p8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927" name="Google Shape;5927;p8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928" name="Google Shape;5928;p89"/>
            <p:cNvGrpSpPr/>
            <p:nvPr/>
          </p:nvGrpSpPr>
          <p:grpSpPr>
            <a:xfrm>
              <a:off x="7734309" y="2063282"/>
              <a:ext cx="570957" cy="620095"/>
              <a:chOff x="7734309" y="2063282"/>
              <a:chExt cx="570957" cy="620095"/>
            </a:xfrm>
          </p:grpSpPr>
          <p:grpSp>
            <p:nvGrpSpPr>
              <p:cNvPr id="5929" name="Google Shape;5929;p89"/>
              <p:cNvGrpSpPr/>
              <p:nvPr/>
            </p:nvGrpSpPr>
            <p:grpSpPr>
              <a:xfrm>
                <a:off x="8031573" y="2063282"/>
                <a:ext cx="273693" cy="620095"/>
                <a:chOff x="8031573" y="2063282"/>
                <a:chExt cx="273693" cy="620095"/>
              </a:xfrm>
            </p:grpSpPr>
            <p:sp>
              <p:nvSpPr>
                <p:cNvPr id="5930" name="Google Shape;5930;p8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4" name="Google Shape;5934;p89"/>
              <p:cNvGrpSpPr/>
              <p:nvPr/>
            </p:nvGrpSpPr>
            <p:grpSpPr>
              <a:xfrm flipH="1">
                <a:off x="7734309" y="2063282"/>
                <a:ext cx="273693" cy="620095"/>
                <a:chOff x="8031573" y="2063282"/>
                <a:chExt cx="273693" cy="620095"/>
              </a:xfrm>
            </p:grpSpPr>
            <p:sp>
              <p:nvSpPr>
                <p:cNvPr id="5935" name="Google Shape;5935;p8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939" name="Google Shape;5939;p89"/>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9"/>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1" name="Google Shape;5941;p89"/>
          <p:cNvGrpSpPr/>
          <p:nvPr/>
        </p:nvGrpSpPr>
        <p:grpSpPr>
          <a:xfrm>
            <a:off x="7821480" y="2716716"/>
            <a:ext cx="602567" cy="601884"/>
            <a:chOff x="1186975" y="238125"/>
            <a:chExt cx="5244275" cy="5238325"/>
          </a:xfrm>
        </p:grpSpPr>
        <p:sp>
          <p:nvSpPr>
            <p:cNvPr id="5942" name="Google Shape;5942;p8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89"/>
          <p:cNvGrpSpPr/>
          <p:nvPr/>
        </p:nvGrpSpPr>
        <p:grpSpPr>
          <a:xfrm>
            <a:off x="3264218" y="1856199"/>
            <a:ext cx="651848" cy="687338"/>
            <a:chOff x="3400515" y="2056248"/>
            <a:chExt cx="698134" cy="735987"/>
          </a:xfrm>
        </p:grpSpPr>
        <p:grpSp>
          <p:nvGrpSpPr>
            <p:cNvPr id="5947" name="Google Shape;5947;p89"/>
            <p:cNvGrpSpPr/>
            <p:nvPr/>
          </p:nvGrpSpPr>
          <p:grpSpPr>
            <a:xfrm>
              <a:off x="3400515" y="2283913"/>
              <a:ext cx="312919" cy="219900"/>
              <a:chOff x="3400515" y="2283913"/>
              <a:chExt cx="312919" cy="219900"/>
            </a:xfrm>
          </p:grpSpPr>
          <p:sp>
            <p:nvSpPr>
              <p:cNvPr id="5948" name="Google Shape;5948;p8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49" name="Google Shape;5949;p8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950" name="Google Shape;5950;p89"/>
            <p:cNvGrpSpPr/>
            <p:nvPr/>
          </p:nvGrpSpPr>
          <p:grpSpPr>
            <a:xfrm>
              <a:off x="3547823" y="2461089"/>
              <a:ext cx="219900" cy="331146"/>
              <a:chOff x="3547823" y="2461089"/>
              <a:chExt cx="219900" cy="331146"/>
            </a:xfrm>
          </p:grpSpPr>
          <p:sp>
            <p:nvSpPr>
              <p:cNvPr id="5951" name="Google Shape;5951;p8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52" name="Google Shape;5952;p8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953" name="Google Shape;5953;p89"/>
            <p:cNvGrpSpPr/>
            <p:nvPr/>
          </p:nvGrpSpPr>
          <p:grpSpPr>
            <a:xfrm>
              <a:off x="3734138" y="2461089"/>
              <a:ext cx="219900" cy="331146"/>
              <a:chOff x="3734138" y="2461089"/>
              <a:chExt cx="219900" cy="331146"/>
            </a:xfrm>
          </p:grpSpPr>
          <p:sp>
            <p:nvSpPr>
              <p:cNvPr id="5954" name="Google Shape;5954;p8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55" name="Google Shape;5955;p8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956" name="Google Shape;5956;p89"/>
            <p:cNvGrpSpPr/>
            <p:nvPr/>
          </p:nvGrpSpPr>
          <p:grpSpPr>
            <a:xfrm>
              <a:off x="3787560" y="2281742"/>
              <a:ext cx="311089" cy="219900"/>
              <a:chOff x="3787560" y="2281742"/>
              <a:chExt cx="311089" cy="219900"/>
            </a:xfrm>
          </p:grpSpPr>
          <p:sp>
            <p:nvSpPr>
              <p:cNvPr id="5957" name="Google Shape;5957;p8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958" name="Google Shape;5958;p8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959" name="Google Shape;5959;p89"/>
            <p:cNvGrpSpPr/>
            <p:nvPr/>
          </p:nvGrpSpPr>
          <p:grpSpPr>
            <a:xfrm>
              <a:off x="3637290" y="2056248"/>
              <a:ext cx="219900" cy="330736"/>
              <a:chOff x="3637290" y="2056248"/>
              <a:chExt cx="219900" cy="330736"/>
            </a:xfrm>
          </p:grpSpPr>
          <p:sp>
            <p:nvSpPr>
              <p:cNvPr id="5960" name="Google Shape;5960;p8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961" name="Google Shape;5961;p8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962" name="Google Shape;5962;p89"/>
          <p:cNvGrpSpPr/>
          <p:nvPr/>
        </p:nvGrpSpPr>
        <p:grpSpPr>
          <a:xfrm>
            <a:off x="2555923" y="2726206"/>
            <a:ext cx="1268144" cy="592394"/>
            <a:chOff x="238125" y="1188750"/>
            <a:chExt cx="7140450" cy="3335550"/>
          </a:xfrm>
        </p:grpSpPr>
        <p:sp>
          <p:nvSpPr>
            <p:cNvPr id="5963" name="Google Shape;5963;p8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89"/>
          <p:cNvGrpSpPr/>
          <p:nvPr/>
        </p:nvGrpSpPr>
        <p:grpSpPr>
          <a:xfrm>
            <a:off x="6663824" y="2728360"/>
            <a:ext cx="1053944" cy="590147"/>
            <a:chOff x="238125" y="1335475"/>
            <a:chExt cx="5418735" cy="3034175"/>
          </a:xfrm>
        </p:grpSpPr>
        <p:sp>
          <p:nvSpPr>
            <p:cNvPr id="5969" name="Google Shape;5969;p8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89"/>
          <p:cNvGrpSpPr/>
          <p:nvPr/>
        </p:nvGrpSpPr>
        <p:grpSpPr>
          <a:xfrm>
            <a:off x="4094633" y="3533260"/>
            <a:ext cx="1268207" cy="638939"/>
            <a:chOff x="3967651" y="3645904"/>
            <a:chExt cx="1479304" cy="745292"/>
          </a:xfrm>
        </p:grpSpPr>
        <p:grpSp>
          <p:nvGrpSpPr>
            <p:cNvPr id="5973" name="Google Shape;5973;p89"/>
            <p:cNvGrpSpPr/>
            <p:nvPr/>
          </p:nvGrpSpPr>
          <p:grpSpPr>
            <a:xfrm>
              <a:off x="3967651" y="4009026"/>
              <a:ext cx="1479304" cy="382170"/>
              <a:chOff x="3967651" y="4009026"/>
              <a:chExt cx="1479304" cy="382170"/>
            </a:xfrm>
          </p:grpSpPr>
          <p:grpSp>
            <p:nvGrpSpPr>
              <p:cNvPr id="5974" name="Google Shape;5974;p89"/>
              <p:cNvGrpSpPr/>
              <p:nvPr/>
            </p:nvGrpSpPr>
            <p:grpSpPr>
              <a:xfrm>
                <a:off x="4892216" y="4195630"/>
                <a:ext cx="554739" cy="195566"/>
                <a:chOff x="3604375" y="4892160"/>
                <a:chExt cx="1651500" cy="582215"/>
              </a:xfrm>
            </p:grpSpPr>
            <p:sp>
              <p:nvSpPr>
                <p:cNvPr id="5975" name="Google Shape;5975;p8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89"/>
              <p:cNvGrpSpPr/>
              <p:nvPr/>
            </p:nvGrpSpPr>
            <p:grpSpPr>
              <a:xfrm>
                <a:off x="3967651" y="4146303"/>
                <a:ext cx="579402" cy="244893"/>
                <a:chOff x="851875" y="4745310"/>
                <a:chExt cx="1724925" cy="729065"/>
              </a:xfrm>
            </p:grpSpPr>
            <p:sp>
              <p:nvSpPr>
                <p:cNvPr id="5978" name="Google Shape;5978;p8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89"/>
              <p:cNvGrpSpPr/>
              <p:nvPr/>
            </p:nvGrpSpPr>
            <p:grpSpPr>
              <a:xfrm>
                <a:off x="4460753" y="4009026"/>
                <a:ext cx="493110" cy="382170"/>
                <a:chOff x="2319875" y="4336625"/>
                <a:chExt cx="1468025" cy="1137750"/>
              </a:xfrm>
            </p:grpSpPr>
            <p:sp>
              <p:nvSpPr>
                <p:cNvPr id="5981" name="Google Shape;5981;p8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83" name="Google Shape;5983;p89"/>
            <p:cNvGrpSpPr/>
            <p:nvPr/>
          </p:nvGrpSpPr>
          <p:grpSpPr>
            <a:xfrm>
              <a:off x="4479443" y="3645904"/>
              <a:ext cx="455965" cy="388789"/>
              <a:chOff x="2957425" y="238100"/>
              <a:chExt cx="1910200" cy="1628775"/>
            </a:xfrm>
          </p:grpSpPr>
          <p:sp>
            <p:nvSpPr>
              <p:cNvPr id="5984" name="Google Shape;5984;p8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94" name="Google Shape;5994;p89"/>
          <p:cNvGrpSpPr/>
          <p:nvPr/>
        </p:nvGrpSpPr>
        <p:grpSpPr>
          <a:xfrm>
            <a:off x="2480746" y="3534460"/>
            <a:ext cx="1243128" cy="637739"/>
            <a:chOff x="2496310" y="3693351"/>
            <a:chExt cx="1342906" cy="688926"/>
          </a:xfrm>
        </p:grpSpPr>
        <p:grpSp>
          <p:nvGrpSpPr>
            <p:cNvPr id="5995" name="Google Shape;5995;p89"/>
            <p:cNvGrpSpPr/>
            <p:nvPr/>
          </p:nvGrpSpPr>
          <p:grpSpPr>
            <a:xfrm>
              <a:off x="2496310" y="3693351"/>
              <a:ext cx="1342906" cy="688875"/>
              <a:chOff x="2496310" y="3693351"/>
              <a:chExt cx="1342906" cy="688875"/>
            </a:xfrm>
          </p:grpSpPr>
          <p:sp>
            <p:nvSpPr>
              <p:cNvPr id="5996" name="Google Shape;5996;p8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2" name="Google Shape;6002;p89"/>
              <p:cNvCxnSpPr>
                <a:stCxn id="600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003" name="Google Shape;6003;p89"/>
              <p:cNvCxnSpPr>
                <a:stCxn id="599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004" name="Google Shape;6004;p89"/>
              <p:cNvCxnSpPr>
                <a:stCxn id="599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005" name="Google Shape;6005;p89"/>
              <p:cNvCxnSpPr>
                <a:stCxn id="600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006" name="Google Shape;6006;p89"/>
              <p:cNvCxnSpPr>
                <a:stCxn id="599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007" name="Google Shape;6007;p89"/>
            <p:cNvGrpSpPr/>
            <p:nvPr/>
          </p:nvGrpSpPr>
          <p:grpSpPr>
            <a:xfrm>
              <a:off x="2675275" y="3930557"/>
              <a:ext cx="1003306" cy="451719"/>
              <a:chOff x="2675275" y="4174282"/>
              <a:chExt cx="1003306" cy="451719"/>
            </a:xfrm>
          </p:grpSpPr>
          <p:sp>
            <p:nvSpPr>
              <p:cNvPr id="6008" name="Google Shape;6008;p8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11" name="Google Shape;6011;p89"/>
          <p:cNvGrpSpPr/>
          <p:nvPr/>
        </p:nvGrpSpPr>
        <p:grpSpPr>
          <a:xfrm>
            <a:off x="1654417" y="971307"/>
            <a:ext cx="574511" cy="874709"/>
            <a:chOff x="1715404" y="1112080"/>
            <a:chExt cx="642270" cy="977984"/>
          </a:xfrm>
        </p:grpSpPr>
        <p:grpSp>
          <p:nvGrpSpPr>
            <p:cNvPr id="6012" name="Google Shape;6012;p89"/>
            <p:cNvGrpSpPr/>
            <p:nvPr/>
          </p:nvGrpSpPr>
          <p:grpSpPr>
            <a:xfrm>
              <a:off x="1715404" y="1112080"/>
              <a:ext cx="642270" cy="977984"/>
              <a:chOff x="1715404" y="1112080"/>
              <a:chExt cx="642270" cy="977984"/>
            </a:xfrm>
          </p:grpSpPr>
          <p:sp>
            <p:nvSpPr>
              <p:cNvPr id="6013" name="Google Shape;6013;p8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89"/>
            <p:cNvGrpSpPr/>
            <p:nvPr/>
          </p:nvGrpSpPr>
          <p:grpSpPr>
            <a:xfrm>
              <a:off x="1768927" y="1165603"/>
              <a:ext cx="535225" cy="851367"/>
              <a:chOff x="1768927" y="1165603"/>
              <a:chExt cx="535225" cy="851367"/>
            </a:xfrm>
          </p:grpSpPr>
          <p:sp>
            <p:nvSpPr>
              <p:cNvPr id="6016" name="Google Shape;6016;p8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8" name="Google Shape;6018;p89"/>
            <p:cNvGrpSpPr/>
            <p:nvPr/>
          </p:nvGrpSpPr>
          <p:grpSpPr>
            <a:xfrm>
              <a:off x="1822449" y="1219125"/>
              <a:ext cx="428180" cy="718859"/>
              <a:chOff x="1822449" y="1219125"/>
              <a:chExt cx="428180" cy="718859"/>
            </a:xfrm>
          </p:grpSpPr>
          <p:sp>
            <p:nvSpPr>
              <p:cNvPr id="6019" name="Google Shape;6019;p8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89"/>
            <p:cNvGrpSpPr/>
            <p:nvPr/>
          </p:nvGrpSpPr>
          <p:grpSpPr>
            <a:xfrm>
              <a:off x="1875972" y="1272648"/>
              <a:ext cx="321135" cy="586939"/>
              <a:chOff x="1875972" y="1272648"/>
              <a:chExt cx="321135" cy="586939"/>
            </a:xfrm>
          </p:grpSpPr>
          <p:sp>
            <p:nvSpPr>
              <p:cNvPr id="6022" name="Google Shape;6022;p8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4" name="Google Shape;6024;p89"/>
          <p:cNvGrpSpPr/>
          <p:nvPr/>
        </p:nvGrpSpPr>
        <p:grpSpPr>
          <a:xfrm>
            <a:off x="7761578" y="3528028"/>
            <a:ext cx="293855" cy="644170"/>
            <a:chOff x="241025" y="3151575"/>
            <a:chExt cx="293855" cy="644170"/>
          </a:xfrm>
        </p:grpSpPr>
        <p:sp>
          <p:nvSpPr>
            <p:cNvPr id="6025" name="Google Shape;6025;p8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89"/>
          <p:cNvGrpSpPr/>
          <p:nvPr/>
        </p:nvGrpSpPr>
        <p:grpSpPr>
          <a:xfrm>
            <a:off x="709562" y="2728028"/>
            <a:ext cx="1779649" cy="591620"/>
            <a:chOff x="246070" y="1983375"/>
            <a:chExt cx="1855347" cy="616849"/>
          </a:xfrm>
        </p:grpSpPr>
        <p:sp>
          <p:nvSpPr>
            <p:cNvPr id="6028" name="Google Shape;6028;p8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89"/>
          <p:cNvGrpSpPr/>
          <p:nvPr/>
        </p:nvGrpSpPr>
        <p:grpSpPr>
          <a:xfrm>
            <a:off x="2320428" y="971307"/>
            <a:ext cx="711055" cy="745993"/>
            <a:chOff x="2496269" y="1171698"/>
            <a:chExt cx="761953" cy="799392"/>
          </a:xfrm>
        </p:grpSpPr>
        <p:grpSp>
          <p:nvGrpSpPr>
            <p:cNvPr id="6038" name="Google Shape;6038;p89"/>
            <p:cNvGrpSpPr/>
            <p:nvPr/>
          </p:nvGrpSpPr>
          <p:grpSpPr>
            <a:xfrm>
              <a:off x="2496269" y="1171698"/>
              <a:ext cx="761953" cy="723022"/>
              <a:chOff x="2496269" y="1171698"/>
              <a:chExt cx="761953" cy="723022"/>
            </a:xfrm>
          </p:grpSpPr>
          <p:sp>
            <p:nvSpPr>
              <p:cNvPr id="6039" name="Google Shape;6039;p8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1" name="Google Shape;6041;p89"/>
              <p:cNvGrpSpPr/>
              <p:nvPr/>
            </p:nvGrpSpPr>
            <p:grpSpPr>
              <a:xfrm>
                <a:off x="2496269" y="1171698"/>
                <a:ext cx="761953" cy="723022"/>
                <a:chOff x="2496269" y="1120652"/>
                <a:chExt cx="761953" cy="723022"/>
              </a:xfrm>
            </p:grpSpPr>
            <p:grpSp>
              <p:nvGrpSpPr>
                <p:cNvPr id="6042" name="Google Shape;6042;p89"/>
                <p:cNvGrpSpPr/>
                <p:nvPr/>
              </p:nvGrpSpPr>
              <p:grpSpPr>
                <a:xfrm>
                  <a:off x="2496269" y="1120652"/>
                  <a:ext cx="761953" cy="723022"/>
                  <a:chOff x="2496269" y="1120652"/>
                  <a:chExt cx="761953" cy="723022"/>
                </a:xfrm>
              </p:grpSpPr>
              <p:grpSp>
                <p:nvGrpSpPr>
                  <p:cNvPr id="6043" name="Google Shape;6043;p89"/>
                  <p:cNvGrpSpPr/>
                  <p:nvPr/>
                </p:nvGrpSpPr>
                <p:grpSpPr>
                  <a:xfrm>
                    <a:off x="2496269" y="1304589"/>
                    <a:ext cx="407089" cy="305057"/>
                    <a:chOff x="2496269" y="1304589"/>
                    <a:chExt cx="407089" cy="305057"/>
                  </a:xfrm>
                </p:grpSpPr>
                <p:sp>
                  <p:nvSpPr>
                    <p:cNvPr id="6044" name="Google Shape;6044;p8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89"/>
                  <p:cNvGrpSpPr/>
                  <p:nvPr/>
                </p:nvGrpSpPr>
                <p:grpSpPr>
                  <a:xfrm>
                    <a:off x="2586468" y="1493376"/>
                    <a:ext cx="358850" cy="349656"/>
                    <a:chOff x="2586468" y="1493376"/>
                    <a:chExt cx="358850" cy="349656"/>
                  </a:xfrm>
                </p:grpSpPr>
                <p:sp>
                  <p:nvSpPr>
                    <p:cNvPr id="6047" name="Google Shape;6047;p8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89"/>
                  <p:cNvGrpSpPr/>
                  <p:nvPr/>
                </p:nvGrpSpPr>
                <p:grpSpPr>
                  <a:xfrm>
                    <a:off x="2807939" y="1494024"/>
                    <a:ext cx="358857" cy="349650"/>
                    <a:chOff x="2807939" y="1494024"/>
                    <a:chExt cx="358857" cy="349650"/>
                  </a:xfrm>
                </p:grpSpPr>
                <p:sp>
                  <p:nvSpPr>
                    <p:cNvPr id="6050" name="Google Shape;6050;p8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89"/>
                  <p:cNvGrpSpPr/>
                  <p:nvPr/>
                </p:nvGrpSpPr>
                <p:grpSpPr>
                  <a:xfrm>
                    <a:off x="2851133" y="1305635"/>
                    <a:ext cx="407089" cy="305057"/>
                    <a:chOff x="2851133" y="1305635"/>
                    <a:chExt cx="407089" cy="305057"/>
                  </a:xfrm>
                </p:grpSpPr>
                <p:sp>
                  <p:nvSpPr>
                    <p:cNvPr id="6053" name="Google Shape;6053;p8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89"/>
                  <p:cNvGrpSpPr/>
                  <p:nvPr/>
                </p:nvGrpSpPr>
                <p:grpSpPr>
                  <a:xfrm>
                    <a:off x="2727495" y="1120652"/>
                    <a:ext cx="300271" cy="396358"/>
                    <a:chOff x="2727495" y="1120652"/>
                    <a:chExt cx="300271" cy="396358"/>
                  </a:xfrm>
                </p:grpSpPr>
                <p:sp>
                  <p:nvSpPr>
                    <p:cNvPr id="6056" name="Google Shape;6056;p8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8" name="Google Shape;6058;p89"/>
                <p:cNvGrpSpPr/>
                <p:nvPr/>
              </p:nvGrpSpPr>
              <p:grpSpPr>
                <a:xfrm>
                  <a:off x="2722305" y="1350460"/>
                  <a:ext cx="308357" cy="308344"/>
                  <a:chOff x="2722305" y="1350460"/>
                  <a:chExt cx="308357" cy="308344"/>
                </a:xfrm>
              </p:grpSpPr>
              <p:sp>
                <p:nvSpPr>
                  <p:cNvPr id="6059" name="Google Shape;6059;p8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0" name="Google Shape;6060;p89"/>
                  <p:cNvGrpSpPr/>
                  <p:nvPr/>
                </p:nvGrpSpPr>
                <p:grpSpPr>
                  <a:xfrm>
                    <a:off x="2725064" y="1364529"/>
                    <a:ext cx="297954" cy="280182"/>
                    <a:chOff x="2725064" y="1364529"/>
                    <a:chExt cx="297954" cy="280182"/>
                  </a:xfrm>
                </p:grpSpPr>
                <p:sp>
                  <p:nvSpPr>
                    <p:cNvPr id="6061" name="Google Shape;6061;p8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066" name="Google Shape;6066;p8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89"/>
          <p:cNvGrpSpPr/>
          <p:nvPr/>
        </p:nvGrpSpPr>
        <p:grpSpPr>
          <a:xfrm>
            <a:off x="3909129" y="2727412"/>
            <a:ext cx="1569144" cy="591015"/>
            <a:chOff x="3820100" y="3023049"/>
            <a:chExt cx="1303926" cy="491162"/>
          </a:xfrm>
        </p:grpSpPr>
        <p:grpSp>
          <p:nvGrpSpPr>
            <p:cNvPr id="6072" name="Google Shape;6072;p89"/>
            <p:cNvGrpSpPr/>
            <p:nvPr/>
          </p:nvGrpSpPr>
          <p:grpSpPr>
            <a:xfrm>
              <a:off x="3820100" y="3023072"/>
              <a:ext cx="1303926" cy="491139"/>
              <a:chOff x="3820100" y="3023072"/>
              <a:chExt cx="1303926" cy="491139"/>
            </a:xfrm>
          </p:grpSpPr>
          <p:sp>
            <p:nvSpPr>
              <p:cNvPr id="6073" name="Google Shape;6073;p8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89"/>
            <p:cNvGrpSpPr/>
            <p:nvPr/>
          </p:nvGrpSpPr>
          <p:grpSpPr>
            <a:xfrm>
              <a:off x="4132439" y="3023645"/>
              <a:ext cx="393633" cy="177096"/>
              <a:chOff x="4132439" y="3023645"/>
              <a:chExt cx="393633" cy="177096"/>
            </a:xfrm>
          </p:grpSpPr>
          <p:sp>
            <p:nvSpPr>
              <p:cNvPr id="6076" name="Google Shape;6076;p8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89"/>
            <p:cNvGrpSpPr/>
            <p:nvPr/>
          </p:nvGrpSpPr>
          <p:grpSpPr>
            <a:xfrm>
              <a:off x="3921811" y="3023049"/>
              <a:ext cx="1002397" cy="388943"/>
              <a:chOff x="3921811" y="3023049"/>
              <a:chExt cx="1002397" cy="388943"/>
            </a:xfrm>
          </p:grpSpPr>
          <p:sp>
            <p:nvSpPr>
              <p:cNvPr id="6079" name="Google Shape;6079;p8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89"/>
            <p:cNvGrpSpPr/>
            <p:nvPr/>
          </p:nvGrpSpPr>
          <p:grpSpPr>
            <a:xfrm>
              <a:off x="4023645" y="3023049"/>
              <a:ext cx="683032" cy="286722"/>
              <a:chOff x="4023645" y="3023049"/>
              <a:chExt cx="683032" cy="286722"/>
            </a:xfrm>
          </p:grpSpPr>
          <p:sp>
            <p:nvSpPr>
              <p:cNvPr id="6082" name="Google Shape;6082;p8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4" name="Google Shape;6084;p89"/>
          <p:cNvGrpSpPr/>
          <p:nvPr/>
        </p:nvGrpSpPr>
        <p:grpSpPr>
          <a:xfrm>
            <a:off x="1541251" y="1854258"/>
            <a:ext cx="713522" cy="688025"/>
            <a:chOff x="1706078" y="2092648"/>
            <a:chExt cx="660913" cy="637296"/>
          </a:xfrm>
        </p:grpSpPr>
        <p:sp>
          <p:nvSpPr>
            <p:cNvPr id="6085" name="Google Shape;6085;p8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6" name="Google Shape;6086;p89"/>
            <p:cNvGrpSpPr/>
            <p:nvPr/>
          </p:nvGrpSpPr>
          <p:grpSpPr>
            <a:xfrm>
              <a:off x="1706078" y="2092648"/>
              <a:ext cx="660913" cy="575241"/>
              <a:chOff x="1706078" y="2092648"/>
              <a:chExt cx="660913" cy="575241"/>
            </a:xfrm>
          </p:grpSpPr>
          <p:sp>
            <p:nvSpPr>
              <p:cNvPr id="6087" name="Google Shape;6087;p8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90" name="Google Shape;6090;p89"/>
          <p:cNvGrpSpPr/>
          <p:nvPr/>
        </p:nvGrpSpPr>
        <p:grpSpPr>
          <a:xfrm>
            <a:off x="6303109" y="971806"/>
            <a:ext cx="1317459" cy="684168"/>
            <a:chOff x="238125" y="999450"/>
            <a:chExt cx="7140700" cy="3708225"/>
          </a:xfrm>
        </p:grpSpPr>
        <p:sp>
          <p:nvSpPr>
            <p:cNvPr id="6091" name="Google Shape;6091;p8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103"/>
        <p:cNvGrpSpPr/>
        <p:nvPr/>
      </p:nvGrpSpPr>
      <p:grpSpPr>
        <a:xfrm>
          <a:off x="0" y="0"/>
          <a:ext cx="0" cy="0"/>
          <a:chOff x="0" y="0"/>
          <a:chExt cx="0" cy="0"/>
        </a:xfrm>
      </p:grpSpPr>
      <p:grpSp>
        <p:nvGrpSpPr>
          <p:cNvPr id="6104" name="Google Shape;6104;p90"/>
          <p:cNvGrpSpPr/>
          <p:nvPr/>
        </p:nvGrpSpPr>
        <p:grpSpPr>
          <a:xfrm>
            <a:off x="717027" y="967622"/>
            <a:ext cx="1636117" cy="1526144"/>
            <a:chOff x="729238" y="1179665"/>
            <a:chExt cx="1636117" cy="1526144"/>
          </a:xfrm>
        </p:grpSpPr>
        <p:grpSp>
          <p:nvGrpSpPr>
            <p:cNvPr id="6105" name="Google Shape;6105;p90"/>
            <p:cNvGrpSpPr/>
            <p:nvPr/>
          </p:nvGrpSpPr>
          <p:grpSpPr>
            <a:xfrm>
              <a:off x="729238" y="1179665"/>
              <a:ext cx="80700" cy="1526144"/>
              <a:chOff x="729238" y="1179665"/>
              <a:chExt cx="80700" cy="1526144"/>
            </a:xfrm>
          </p:grpSpPr>
          <p:sp>
            <p:nvSpPr>
              <p:cNvPr id="6106" name="Google Shape;6106;p9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9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9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9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9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9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9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9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9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9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90"/>
            <p:cNvGrpSpPr/>
            <p:nvPr/>
          </p:nvGrpSpPr>
          <p:grpSpPr>
            <a:xfrm>
              <a:off x="903098" y="1179665"/>
              <a:ext cx="80700" cy="1526144"/>
              <a:chOff x="903098" y="1179665"/>
              <a:chExt cx="80700" cy="1526144"/>
            </a:xfrm>
          </p:grpSpPr>
          <p:sp>
            <p:nvSpPr>
              <p:cNvPr id="6117" name="Google Shape;6117;p9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9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9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9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9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9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9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9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9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9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90"/>
            <p:cNvGrpSpPr/>
            <p:nvPr/>
          </p:nvGrpSpPr>
          <p:grpSpPr>
            <a:xfrm>
              <a:off x="1076958" y="1179665"/>
              <a:ext cx="80700" cy="1526144"/>
              <a:chOff x="1076958" y="1179665"/>
              <a:chExt cx="80700" cy="1526144"/>
            </a:xfrm>
          </p:grpSpPr>
          <p:sp>
            <p:nvSpPr>
              <p:cNvPr id="6128" name="Google Shape;6128;p9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9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9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9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9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9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9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9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9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9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90"/>
            <p:cNvGrpSpPr/>
            <p:nvPr/>
          </p:nvGrpSpPr>
          <p:grpSpPr>
            <a:xfrm>
              <a:off x="1247707" y="1179665"/>
              <a:ext cx="80700" cy="1526144"/>
              <a:chOff x="1247707" y="1179665"/>
              <a:chExt cx="80700" cy="1526144"/>
            </a:xfrm>
          </p:grpSpPr>
          <p:sp>
            <p:nvSpPr>
              <p:cNvPr id="6139" name="Google Shape;6139;p9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9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9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9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9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9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9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9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9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9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90"/>
            <p:cNvGrpSpPr/>
            <p:nvPr/>
          </p:nvGrpSpPr>
          <p:grpSpPr>
            <a:xfrm>
              <a:off x="1421567" y="1179665"/>
              <a:ext cx="80700" cy="1526144"/>
              <a:chOff x="1421567" y="1179665"/>
              <a:chExt cx="80700" cy="1526144"/>
            </a:xfrm>
          </p:grpSpPr>
          <p:sp>
            <p:nvSpPr>
              <p:cNvPr id="6150" name="Google Shape;6150;p9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9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9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9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9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9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9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9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9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9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90"/>
            <p:cNvGrpSpPr/>
            <p:nvPr/>
          </p:nvGrpSpPr>
          <p:grpSpPr>
            <a:xfrm>
              <a:off x="1592327" y="1179665"/>
              <a:ext cx="80700" cy="1526144"/>
              <a:chOff x="1592327" y="1179665"/>
              <a:chExt cx="80700" cy="1526144"/>
            </a:xfrm>
          </p:grpSpPr>
          <p:sp>
            <p:nvSpPr>
              <p:cNvPr id="6161" name="Google Shape;6161;p9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9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9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9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9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9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9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9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9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9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90"/>
            <p:cNvGrpSpPr/>
            <p:nvPr/>
          </p:nvGrpSpPr>
          <p:grpSpPr>
            <a:xfrm>
              <a:off x="1766187" y="1179665"/>
              <a:ext cx="80700" cy="1526144"/>
              <a:chOff x="1766187" y="1179665"/>
              <a:chExt cx="80700" cy="1526144"/>
            </a:xfrm>
          </p:grpSpPr>
          <p:sp>
            <p:nvSpPr>
              <p:cNvPr id="6172" name="Google Shape;6172;p9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9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9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9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9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9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9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9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9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9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90"/>
            <p:cNvGrpSpPr/>
            <p:nvPr/>
          </p:nvGrpSpPr>
          <p:grpSpPr>
            <a:xfrm>
              <a:off x="1936935" y="1179665"/>
              <a:ext cx="80700" cy="1526144"/>
              <a:chOff x="1936935" y="1179665"/>
              <a:chExt cx="80700" cy="1526144"/>
            </a:xfrm>
          </p:grpSpPr>
          <p:sp>
            <p:nvSpPr>
              <p:cNvPr id="6183" name="Google Shape;6183;p9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9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9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9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9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9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9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9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9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9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90"/>
            <p:cNvGrpSpPr/>
            <p:nvPr/>
          </p:nvGrpSpPr>
          <p:grpSpPr>
            <a:xfrm>
              <a:off x="2110795" y="1179665"/>
              <a:ext cx="80700" cy="1526144"/>
              <a:chOff x="2110795" y="1179665"/>
              <a:chExt cx="80700" cy="1526144"/>
            </a:xfrm>
          </p:grpSpPr>
          <p:sp>
            <p:nvSpPr>
              <p:cNvPr id="6194" name="Google Shape;6194;p9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9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9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9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9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9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9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9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9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9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90"/>
            <p:cNvGrpSpPr/>
            <p:nvPr/>
          </p:nvGrpSpPr>
          <p:grpSpPr>
            <a:xfrm>
              <a:off x="2284655" y="1179665"/>
              <a:ext cx="80700" cy="1526144"/>
              <a:chOff x="2284655" y="1179665"/>
              <a:chExt cx="80700" cy="1526144"/>
            </a:xfrm>
          </p:grpSpPr>
          <p:sp>
            <p:nvSpPr>
              <p:cNvPr id="6205" name="Google Shape;6205;p9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9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9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9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9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9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9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9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9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9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15" name="Google Shape;6215;p90"/>
          <p:cNvGrpSpPr/>
          <p:nvPr/>
        </p:nvGrpSpPr>
        <p:grpSpPr>
          <a:xfrm>
            <a:off x="2611693" y="986760"/>
            <a:ext cx="1364248" cy="1102133"/>
            <a:chOff x="2623904" y="1198803"/>
            <a:chExt cx="1364248" cy="1102133"/>
          </a:xfrm>
        </p:grpSpPr>
        <p:grpSp>
          <p:nvGrpSpPr>
            <p:cNvPr id="6216" name="Google Shape;6216;p90"/>
            <p:cNvGrpSpPr/>
            <p:nvPr/>
          </p:nvGrpSpPr>
          <p:grpSpPr>
            <a:xfrm>
              <a:off x="2623907" y="1198803"/>
              <a:ext cx="1364245" cy="273000"/>
              <a:chOff x="2623907" y="1198803"/>
              <a:chExt cx="1364245" cy="273000"/>
            </a:xfrm>
          </p:grpSpPr>
          <p:sp>
            <p:nvSpPr>
              <p:cNvPr id="6217" name="Google Shape;6217;p9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9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9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9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9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90"/>
            <p:cNvGrpSpPr/>
            <p:nvPr/>
          </p:nvGrpSpPr>
          <p:grpSpPr>
            <a:xfrm>
              <a:off x="2623904" y="1476964"/>
              <a:ext cx="1364245" cy="273000"/>
              <a:chOff x="2623904" y="1476964"/>
              <a:chExt cx="1364245" cy="273000"/>
            </a:xfrm>
          </p:grpSpPr>
          <p:sp>
            <p:nvSpPr>
              <p:cNvPr id="6223" name="Google Shape;6223;p9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9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9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9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9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90"/>
            <p:cNvGrpSpPr/>
            <p:nvPr/>
          </p:nvGrpSpPr>
          <p:grpSpPr>
            <a:xfrm>
              <a:off x="2623907" y="1749775"/>
              <a:ext cx="1364245" cy="273000"/>
              <a:chOff x="2623907" y="1749775"/>
              <a:chExt cx="1364245" cy="273000"/>
            </a:xfrm>
          </p:grpSpPr>
          <p:sp>
            <p:nvSpPr>
              <p:cNvPr id="6229" name="Google Shape;6229;p9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9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9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9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9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90"/>
            <p:cNvGrpSpPr/>
            <p:nvPr/>
          </p:nvGrpSpPr>
          <p:grpSpPr>
            <a:xfrm>
              <a:off x="2623904" y="2027936"/>
              <a:ext cx="1364245" cy="273000"/>
              <a:chOff x="2623904" y="2027936"/>
              <a:chExt cx="1364245" cy="273000"/>
            </a:xfrm>
          </p:grpSpPr>
          <p:sp>
            <p:nvSpPr>
              <p:cNvPr id="6235" name="Google Shape;6235;p9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9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9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9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9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40" name="Google Shape;6240;p90"/>
          <p:cNvGrpSpPr/>
          <p:nvPr/>
        </p:nvGrpSpPr>
        <p:grpSpPr>
          <a:xfrm>
            <a:off x="2601154" y="2445833"/>
            <a:ext cx="1387541" cy="159124"/>
            <a:chOff x="3200660" y="2180272"/>
            <a:chExt cx="2563824" cy="378237"/>
          </a:xfrm>
        </p:grpSpPr>
        <p:sp>
          <p:nvSpPr>
            <p:cNvPr id="6241" name="Google Shape;6241;p9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9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9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9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9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9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9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9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9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9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9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9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9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9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9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9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9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9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90"/>
          <p:cNvGrpSpPr/>
          <p:nvPr/>
        </p:nvGrpSpPr>
        <p:grpSpPr>
          <a:xfrm>
            <a:off x="2597679" y="2723597"/>
            <a:ext cx="1390502" cy="159625"/>
            <a:chOff x="3530150" y="2790075"/>
            <a:chExt cx="1962600" cy="225300"/>
          </a:xfrm>
        </p:grpSpPr>
        <p:sp>
          <p:nvSpPr>
            <p:cNvPr id="6260" name="Google Shape;6260;p9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9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90"/>
          <p:cNvGrpSpPr/>
          <p:nvPr/>
        </p:nvGrpSpPr>
        <p:grpSpPr>
          <a:xfrm>
            <a:off x="2597736" y="3001862"/>
            <a:ext cx="1411629" cy="154175"/>
            <a:chOff x="3558802" y="4011244"/>
            <a:chExt cx="1866000" cy="111600"/>
          </a:xfrm>
        </p:grpSpPr>
        <p:sp>
          <p:nvSpPr>
            <p:cNvPr id="6263" name="Google Shape;6263;p9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9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90"/>
          <p:cNvGrpSpPr/>
          <p:nvPr/>
        </p:nvGrpSpPr>
        <p:grpSpPr>
          <a:xfrm>
            <a:off x="2598024" y="2207432"/>
            <a:ext cx="1383503" cy="119761"/>
            <a:chOff x="3465975" y="2270258"/>
            <a:chExt cx="1986364" cy="171947"/>
          </a:xfrm>
        </p:grpSpPr>
        <p:sp>
          <p:nvSpPr>
            <p:cNvPr id="6266" name="Google Shape;6266;p9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9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9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9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9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9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9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9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90"/>
          <p:cNvGrpSpPr/>
          <p:nvPr/>
        </p:nvGrpSpPr>
        <p:grpSpPr>
          <a:xfrm>
            <a:off x="2609031" y="3571205"/>
            <a:ext cx="1369531" cy="195460"/>
            <a:chOff x="723300" y="4253549"/>
            <a:chExt cx="2276482" cy="324900"/>
          </a:xfrm>
        </p:grpSpPr>
        <p:sp>
          <p:nvSpPr>
            <p:cNvPr id="6275" name="Google Shape;6275;p9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9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9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9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9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90"/>
          <p:cNvGrpSpPr/>
          <p:nvPr/>
        </p:nvGrpSpPr>
        <p:grpSpPr>
          <a:xfrm>
            <a:off x="2598592" y="3272446"/>
            <a:ext cx="1389066" cy="180119"/>
            <a:chOff x="705948" y="3788465"/>
            <a:chExt cx="2308953" cy="299400"/>
          </a:xfrm>
        </p:grpSpPr>
        <p:sp>
          <p:nvSpPr>
            <p:cNvPr id="6281" name="Google Shape;6281;p9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9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9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9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9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90"/>
          <p:cNvGrpSpPr/>
          <p:nvPr/>
        </p:nvGrpSpPr>
        <p:grpSpPr>
          <a:xfrm>
            <a:off x="4195583" y="1876400"/>
            <a:ext cx="1433821" cy="191501"/>
            <a:chOff x="4273350" y="2088443"/>
            <a:chExt cx="1433821" cy="191501"/>
          </a:xfrm>
        </p:grpSpPr>
        <p:grpSp>
          <p:nvGrpSpPr>
            <p:cNvPr id="6287" name="Google Shape;6287;p90"/>
            <p:cNvGrpSpPr/>
            <p:nvPr/>
          </p:nvGrpSpPr>
          <p:grpSpPr>
            <a:xfrm>
              <a:off x="4273350" y="2088443"/>
              <a:ext cx="1433821" cy="0"/>
              <a:chOff x="5224975" y="2962250"/>
              <a:chExt cx="1544400" cy="0"/>
            </a:xfrm>
          </p:grpSpPr>
          <p:cxnSp>
            <p:nvCxnSpPr>
              <p:cNvPr id="6288" name="Google Shape;6288;p9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289" name="Google Shape;6289;p9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290" name="Google Shape;6290;p90"/>
            <p:cNvGrpSpPr/>
            <p:nvPr/>
          </p:nvGrpSpPr>
          <p:grpSpPr>
            <a:xfrm>
              <a:off x="4273350" y="2279944"/>
              <a:ext cx="1433821" cy="0"/>
              <a:chOff x="5224975" y="2962250"/>
              <a:chExt cx="1544400" cy="0"/>
            </a:xfrm>
          </p:grpSpPr>
          <p:cxnSp>
            <p:nvCxnSpPr>
              <p:cNvPr id="6291" name="Google Shape;6291;p9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292" name="Google Shape;6292;p9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293" name="Google Shape;6293;p90"/>
          <p:cNvGrpSpPr/>
          <p:nvPr/>
        </p:nvGrpSpPr>
        <p:grpSpPr>
          <a:xfrm>
            <a:off x="2646529" y="3885304"/>
            <a:ext cx="1304609" cy="294074"/>
            <a:chOff x="2658741" y="4097347"/>
            <a:chExt cx="1304609" cy="294074"/>
          </a:xfrm>
        </p:grpSpPr>
        <p:grpSp>
          <p:nvGrpSpPr>
            <p:cNvPr id="6294" name="Google Shape;6294;p90"/>
            <p:cNvGrpSpPr/>
            <p:nvPr/>
          </p:nvGrpSpPr>
          <p:grpSpPr>
            <a:xfrm>
              <a:off x="2658741" y="4097347"/>
              <a:ext cx="118572" cy="294074"/>
              <a:chOff x="3343310" y="4475555"/>
              <a:chExt cx="127717" cy="316753"/>
            </a:xfrm>
          </p:grpSpPr>
          <p:sp>
            <p:nvSpPr>
              <p:cNvPr id="6295" name="Google Shape;6295;p9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9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90"/>
            <p:cNvGrpSpPr/>
            <p:nvPr/>
          </p:nvGrpSpPr>
          <p:grpSpPr>
            <a:xfrm>
              <a:off x="3815519" y="4098388"/>
              <a:ext cx="147831" cy="291991"/>
              <a:chOff x="3527539" y="4476677"/>
              <a:chExt cx="159232" cy="314510"/>
            </a:xfrm>
          </p:grpSpPr>
          <p:sp>
            <p:nvSpPr>
              <p:cNvPr id="6298" name="Google Shape;6298;p9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9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90"/>
            <p:cNvGrpSpPr/>
            <p:nvPr/>
          </p:nvGrpSpPr>
          <p:grpSpPr>
            <a:xfrm>
              <a:off x="3511696" y="4098388"/>
              <a:ext cx="147831" cy="291991"/>
              <a:chOff x="3527539" y="4476677"/>
              <a:chExt cx="159232" cy="314510"/>
            </a:xfrm>
          </p:grpSpPr>
          <p:sp>
            <p:nvSpPr>
              <p:cNvPr id="6301" name="Google Shape;6301;p9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9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90"/>
            <p:cNvGrpSpPr/>
            <p:nvPr/>
          </p:nvGrpSpPr>
          <p:grpSpPr>
            <a:xfrm>
              <a:off x="3207874" y="4098388"/>
              <a:ext cx="147831" cy="291991"/>
              <a:chOff x="3527539" y="4476677"/>
              <a:chExt cx="159232" cy="314510"/>
            </a:xfrm>
          </p:grpSpPr>
          <p:sp>
            <p:nvSpPr>
              <p:cNvPr id="6304" name="Google Shape;6304;p9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9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90"/>
            <p:cNvGrpSpPr/>
            <p:nvPr/>
          </p:nvGrpSpPr>
          <p:grpSpPr>
            <a:xfrm>
              <a:off x="2933305" y="4097347"/>
              <a:ext cx="118572" cy="294074"/>
              <a:chOff x="3343310" y="4475555"/>
              <a:chExt cx="127717" cy="316753"/>
            </a:xfrm>
          </p:grpSpPr>
          <p:sp>
            <p:nvSpPr>
              <p:cNvPr id="6307" name="Google Shape;6307;p9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9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9" name="Google Shape;6309;p90"/>
          <p:cNvGrpSpPr/>
          <p:nvPr/>
        </p:nvGrpSpPr>
        <p:grpSpPr>
          <a:xfrm>
            <a:off x="4197138" y="963998"/>
            <a:ext cx="1430711" cy="751237"/>
            <a:chOff x="5159450" y="1919950"/>
            <a:chExt cx="1541050" cy="862500"/>
          </a:xfrm>
        </p:grpSpPr>
        <p:sp>
          <p:nvSpPr>
            <p:cNvPr id="6310" name="Google Shape;6310;p9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6311" name="Google Shape;6311;p90"/>
            <p:cNvGrpSpPr/>
            <p:nvPr/>
          </p:nvGrpSpPr>
          <p:grpSpPr>
            <a:xfrm>
              <a:off x="5159450" y="1919950"/>
              <a:ext cx="1541050" cy="862500"/>
              <a:chOff x="5159450" y="1919950"/>
              <a:chExt cx="1541050" cy="862500"/>
            </a:xfrm>
          </p:grpSpPr>
          <p:cxnSp>
            <p:nvCxnSpPr>
              <p:cNvPr id="6312" name="Google Shape;6312;p9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313" name="Google Shape;6313;p9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314" name="Google Shape;6314;p90"/>
          <p:cNvGrpSpPr/>
          <p:nvPr/>
        </p:nvGrpSpPr>
        <p:grpSpPr>
          <a:xfrm>
            <a:off x="4245275" y="2227768"/>
            <a:ext cx="1334436" cy="967914"/>
            <a:chOff x="4294923" y="2439811"/>
            <a:chExt cx="1334436" cy="967914"/>
          </a:xfrm>
        </p:grpSpPr>
        <p:grpSp>
          <p:nvGrpSpPr>
            <p:cNvPr id="6315" name="Google Shape;6315;p90"/>
            <p:cNvGrpSpPr/>
            <p:nvPr/>
          </p:nvGrpSpPr>
          <p:grpSpPr>
            <a:xfrm>
              <a:off x="4960455" y="2469658"/>
              <a:ext cx="668904" cy="885524"/>
              <a:chOff x="4960455" y="2469658"/>
              <a:chExt cx="668904" cy="885524"/>
            </a:xfrm>
          </p:grpSpPr>
          <p:sp>
            <p:nvSpPr>
              <p:cNvPr id="6316" name="Google Shape;6316;p9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9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9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9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9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9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90"/>
            <p:cNvGrpSpPr/>
            <p:nvPr/>
          </p:nvGrpSpPr>
          <p:grpSpPr>
            <a:xfrm>
              <a:off x="4294923" y="2469658"/>
              <a:ext cx="668951" cy="885524"/>
              <a:chOff x="4294923" y="2469658"/>
              <a:chExt cx="668951" cy="885524"/>
            </a:xfrm>
          </p:grpSpPr>
          <p:sp>
            <p:nvSpPr>
              <p:cNvPr id="6323" name="Google Shape;6323;p9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9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9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9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9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9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9" name="Google Shape;6329;p9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90"/>
          <p:cNvGrpSpPr/>
          <p:nvPr/>
        </p:nvGrpSpPr>
        <p:grpSpPr>
          <a:xfrm>
            <a:off x="4231478" y="3282213"/>
            <a:ext cx="1430949" cy="897289"/>
            <a:chOff x="4351371" y="3547942"/>
            <a:chExt cx="1345130" cy="843475"/>
          </a:xfrm>
        </p:grpSpPr>
        <p:grpSp>
          <p:nvGrpSpPr>
            <p:cNvPr id="6331" name="Google Shape;6331;p90"/>
            <p:cNvGrpSpPr/>
            <p:nvPr/>
          </p:nvGrpSpPr>
          <p:grpSpPr>
            <a:xfrm>
              <a:off x="4351371" y="4209917"/>
              <a:ext cx="1345130" cy="181500"/>
              <a:chOff x="4351371" y="4209917"/>
              <a:chExt cx="1345130" cy="181500"/>
            </a:xfrm>
          </p:grpSpPr>
          <p:sp>
            <p:nvSpPr>
              <p:cNvPr id="6332" name="Google Shape;6332;p9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3" name="Google Shape;6333;p9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334" name="Google Shape;6334;p90"/>
            <p:cNvGrpSpPr/>
            <p:nvPr/>
          </p:nvGrpSpPr>
          <p:grpSpPr>
            <a:xfrm>
              <a:off x="4403010" y="3985221"/>
              <a:ext cx="1109518" cy="181500"/>
              <a:chOff x="4403010" y="3985221"/>
              <a:chExt cx="1109518" cy="181500"/>
            </a:xfrm>
          </p:grpSpPr>
          <p:sp>
            <p:nvSpPr>
              <p:cNvPr id="6335" name="Google Shape;6335;p9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6" name="Google Shape;6336;p9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337" name="Google Shape;6337;p90"/>
            <p:cNvGrpSpPr/>
            <p:nvPr/>
          </p:nvGrpSpPr>
          <p:grpSpPr>
            <a:xfrm>
              <a:off x="4618704" y="3766582"/>
              <a:ext cx="807858" cy="181500"/>
              <a:chOff x="4618704" y="3766582"/>
              <a:chExt cx="807858" cy="181500"/>
            </a:xfrm>
          </p:grpSpPr>
          <p:sp>
            <p:nvSpPr>
              <p:cNvPr id="6338" name="Google Shape;6338;p9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9" name="Google Shape;6339;p9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340" name="Google Shape;6340;p90"/>
            <p:cNvGrpSpPr/>
            <p:nvPr/>
          </p:nvGrpSpPr>
          <p:grpSpPr>
            <a:xfrm>
              <a:off x="4735238" y="3547942"/>
              <a:ext cx="462839" cy="181500"/>
              <a:chOff x="4735238" y="3547942"/>
              <a:chExt cx="462839" cy="181500"/>
            </a:xfrm>
          </p:grpSpPr>
          <p:sp>
            <p:nvSpPr>
              <p:cNvPr id="6341" name="Google Shape;6341;p9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42" name="Google Shape;6342;p9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343" name="Google Shape;6343;p90"/>
          <p:cNvGrpSpPr/>
          <p:nvPr/>
        </p:nvGrpSpPr>
        <p:grpSpPr>
          <a:xfrm>
            <a:off x="7407836" y="2217537"/>
            <a:ext cx="1020955" cy="928853"/>
            <a:chOff x="926675" y="238125"/>
            <a:chExt cx="5755100" cy="5232975"/>
          </a:xfrm>
        </p:grpSpPr>
        <p:sp>
          <p:nvSpPr>
            <p:cNvPr id="6344" name="Google Shape;6344;p9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9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9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9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90"/>
          <p:cNvGrpSpPr/>
          <p:nvPr/>
        </p:nvGrpSpPr>
        <p:grpSpPr>
          <a:xfrm>
            <a:off x="715210" y="2616272"/>
            <a:ext cx="1695374" cy="1560837"/>
            <a:chOff x="727421" y="2828315"/>
            <a:chExt cx="1695374" cy="1560837"/>
          </a:xfrm>
        </p:grpSpPr>
        <p:grpSp>
          <p:nvGrpSpPr>
            <p:cNvPr id="6349" name="Google Shape;6349;p90"/>
            <p:cNvGrpSpPr/>
            <p:nvPr/>
          </p:nvGrpSpPr>
          <p:grpSpPr>
            <a:xfrm>
              <a:off x="727421" y="2828315"/>
              <a:ext cx="1695374" cy="1560837"/>
              <a:chOff x="734799" y="2782450"/>
              <a:chExt cx="1571100" cy="1577400"/>
            </a:xfrm>
          </p:grpSpPr>
          <p:cxnSp>
            <p:nvCxnSpPr>
              <p:cNvPr id="6350" name="Google Shape;6350;p9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351" name="Google Shape;6351;p9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352" name="Google Shape;6352;p90"/>
            <p:cNvGrpSpPr/>
            <p:nvPr/>
          </p:nvGrpSpPr>
          <p:grpSpPr>
            <a:xfrm>
              <a:off x="819108" y="2882501"/>
              <a:ext cx="1556791" cy="1426186"/>
              <a:chOff x="819108" y="2882501"/>
              <a:chExt cx="1556791" cy="1426186"/>
            </a:xfrm>
          </p:grpSpPr>
          <p:grpSp>
            <p:nvGrpSpPr>
              <p:cNvPr id="6353" name="Google Shape;6353;p90"/>
              <p:cNvGrpSpPr/>
              <p:nvPr/>
            </p:nvGrpSpPr>
            <p:grpSpPr>
              <a:xfrm>
                <a:off x="819108" y="2882501"/>
                <a:ext cx="103104" cy="1426186"/>
                <a:chOff x="4674013" y="3100904"/>
                <a:chExt cx="122758" cy="1698043"/>
              </a:xfrm>
            </p:grpSpPr>
            <p:sp>
              <p:nvSpPr>
                <p:cNvPr id="6354" name="Google Shape;6354;p9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9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9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9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9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9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9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90"/>
              <p:cNvGrpSpPr/>
              <p:nvPr/>
            </p:nvGrpSpPr>
            <p:grpSpPr>
              <a:xfrm>
                <a:off x="1062475" y="2882501"/>
                <a:ext cx="103104" cy="1426186"/>
                <a:chOff x="4940438" y="3100904"/>
                <a:chExt cx="122758" cy="1698043"/>
              </a:xfrm>
            </p:grpSpPr>
            <p:sp>
              <p:nvSpPr>
                <p:cNvPr id="6362" name="Google Shape;6362;p9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9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9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9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9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9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9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90"/>
              <p:cNvGrpSpPr/>
              <p:nvPr/>
            </p:nvGrpSpPr>
            <p:grpSpPr>
              <a:xfrm>
                <a:off x="1299324" y="2882501"/>
                <a:ext cx="103104" cy="1426186"/>
                <a:chOff x="5206863" y="3100904"/>
                <a:chExt cx="122758" cy="1698043"/>
              </a:xfrm>
            </p:grpSpPr>
            <p:sp>
              <p:nvSpPr>
                <p:cNvPr id="6370" name="Google Shape;6370;p9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9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9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9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9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9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9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90"/>
              <p:cNvGrpSpPr/>
              <p:nvPr/>
            </p:nvGrpSpPr>
            <p:grpSpPr>
              <a:xfrm>
                <a:off x="1786057" y="2882501"/>
                <a:ext cx="103104" cy="1426186"/>
                <a:chOff x="6006138" y="3143629"/>
                <a:chExt cx="122758" cy="1698043"/>
              </a:xfrm>
            </p:grpSpPr>
            <p:sp>
              <p:nvSpPr>
                <p:cNvPr id="6378" name="Google Shape;6378;p9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9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9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9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9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9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9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90"/>
              <p:cNvGrpSpPr/>
              <p:nvPr/>
            </p:nvGrpSpPr>
            <p:grpSpPr>
              <a:xfrm>
                <a:off x="2029422" y="2882501"/>
                <a:ext cx="103104" cy="1426186"/>
                <a:chOff x="6805413" y="3100904"/>
                <a:chExt cx="122758" cy="1698043"/>
              </a:xfrm>
            </p:grpSpPr>
            <p:sp>
              <p:nvSpPr>
                <p:cNvPr id="6386" name="Google Shape;6386;p9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9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9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9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9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9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9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90"/>
              <p:cNvGrpSpPr/>
              <p:nvPr/>
            </p:nvGrpSpPr>
            <p:grpSpPr>
              <a:xfrm>
                <a:off x="2272795" y="2882501"/>
                <a:ext cx="103104" cy="1426186"/>
                <a:chOff x="5206863" y="3100904"/>
                <a:chExt cx="122758" cy="1698043"/>
              </a:xfrm>
            </p:grpSpPr>
            <p:sp>
              <p:nvSpPr>
                <p:cNvPr id="6394" name="Google Shape;6394;p9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9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9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9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9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9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9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90"/>
              <p:cNvGrpSpPr/>
              <p:nvPr/>
            </p:nvGrpSpPr>
            <p:grpSpPr>
              <a:xfrm>
                <a:off x="1542694" y="2882501"/>
                <a:ext cx="103104" cy="1426186"/>
                <a:chOff x="6006138" y="3143629"/>
                <a:chExt cx="122758" cy="1698043"/>
              </a:xfrm>
            </p:grpSpPr>
            <p:sp>
              <p:nvSpPr>
                <p:cNvPr id="6402" name="Google Shape;6402;p9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9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9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9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9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9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9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09" name="Google Shape;6409;p90"/>
          <p:cNvGrpSpPr/>
          <p:nvPr/>
        </p:nvGrpSpPr>
        <p:grpSpPr>
          <a:xfrm>
            <a:off x="5671260" y="3305994"/>
            <a:ext cx="2749952" cy="870677"/>
            <a:chOff x="238125" y="1725700"/>
            <a:chExt cx="7139025" cy="2260325"/>
          </a:xfrm>
        </p:grpSpPr>
        <p:sp>
          <p:nvSpPr>
            <p:cNvPr id="6410" name="Google Shape;6410;p9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9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9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9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9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9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9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9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9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9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90"/>
          <p:cNvGrpSpPr/>
          <p:nvPr/>
        </p:nvGrpSpPr>
        <p:grpSpPr>
          <a:xfrm>
            <a:off x="5941424" y="2247740"/>
            <a:ext cx="1105452" cy="916747"/>
            <a:chOff x="5249100" y="1210600"/>
            <a:chExt cx="3502700" cy="2904775"/>
          </a:xfrm>
        </p:grpSpPr>
        <p:sp>
          <p:nvSpPr>
            <p:cNvPr id="6421" name="Google Shape;6421;p9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9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9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9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25" name="Google Shape;6425;p9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426" name="Google Shape;6426;p9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427" name="Google Shape;6427;p9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428" name="Google Shape;6428;p9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429" name="Google Shape;6429;p9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90"/>
          <p:cNvGrpSpPr/>
          <p:nvPr/>
        </p:nvGrpSpPr>
        <p:grpSpPr>
          <a:xfrm>
            <a:off x="7123972" y="967158"/>
            <a:ext cx="1304650" cy="1124856"/>
            <a:chOff x="7287122" y="1165658"/>
            <a:chExt cx="1219413" cy="1051365"/>
          </a:xfrm>
        </p:grpSpPr>
        <p:grpSp>
          <p:nvGrpSpPr>
            <p:cNvPr id="6431" name="Google Shape;6431;p90"/>
            <p:cNvGrpSpPr/>
            <p:nvPr/>
          </p:nvGrpSpPr>
          <p:grpSpPr>
            <a:xfrm>
              <a:off x="7287122" y="1969723"/>
              <a:ext cx="1219413" cy="247300"/>
              <a:chOff x="7287122" y="1969723"/>
              <a:chExt cx="1219413" cy="247300"/>
            </a:xfrm>
          </p:grpSpPr>
          <p:sp>
            <p:nvSpPr>
              <p:cNvPr id="6432" name="Google Shape;6432;p9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3" name="Google Shape;6433;p90"/>
              <p:cNvGrpSpPr/>
              <p:nvPr/>
            </p:nvGrpSpPr>
            <p:grpSpPr>
              <a:xfrm>
                <a:off x="7287122" y="2063892"/>
                <a:ext cx="1151753" cy="73428"/>
                <a:chOff x="7287122" y="2063892"/>
                <a:chExt cx="1151753" cy="73428"/>
              </a:xfrm>
            </p:grpSpPr>
            <p:sp>
              <p:nvSpPr>
                <p:cNvPr id="6434" name="Google Shape;6434;p9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5" name="Google Shape;6435;p9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436" name="Google Shape;6436;p90"/>
            <p:cNvGrpSpPr/>
            <p:nvPr/>
          </p:nvGrpSpPr>
          <p:grpSpPr>
            <a:xfrm>
              <a:off x="7287122" y="1712201"/>
              <a:ext cx="1219403" cy="246767"/>
              <a:chOff x="7287122" y="1712201"/>
              <a:chExt cx="1219403" cy="246767"/>
            </a:xfrm>
          </p:grpSpPr>
          <p:sp>
            <p:nvSpPr>
              <p:cNvPr id="6437" name="Google Shape;6437;p9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8" name="Google Shape;6438;p90"/>
              <p:cNvGrpSpPr/>
              <p:nvPr/>
            </p:nvGrpSpPr>
            <p:grpSpPr>
              <a:xfrm>
                <a:off x="7287122" y="1842861"/>
                <a:ext cx="1005303" cy="73419"/>
                <a:chOff x="7287122" y="1842861"/>
                <a:chExt cx="1005303" cy="73419"/>
              </a:xfrm>
            </p:grpSpPr>
            <p:sp>
              <p:nvSpPr>
                <p:cNvPr id="6439" name="Google Shape;6439;p9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40" name="Google Shape;6440;p9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441" name="Google Shape;6441;p90"/>
            <p:cNvGrpSpPr/>
            <p:nvPr/>
          </p:nvGrpSpPr>
          <p:grpSpPr>
            <a:xfrm>
              <a:off x="7287122" y="1447520"/>
              <a:ext cx="1219403" cy="286667"/>
              <a:chOff x="7287122" y="1447520"/>
              <a:chExt cx="1219403" cy="286667"/>
            </a:xfrm>
          </p:grpSpPr>
          <p:sp>
            <p:nvSpPr>
              <p:cNvPr id="6442" name="Google Shape;6442;p9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3" name="Google Shape;6443;p90"/>
              <p:cNvGrpSpPr/>
              <p:nvPr/>
            </p:nvGrpSpPr>
            <p:grpSpPr>
              <a:xfrm>
                <a:off x="7287122" y="1581977"/>
                <a:ext cx="852803" cy="73428"/>
                <a:chOff x="7287122" y="1581977"/>
                <a:chExt cx="852803" cy="73428"/>
              </a:xfrm>
            </p:grpSpPr>
            <p:sp>
              <p:nvSpPr>
                <p:cNvPr id="6444" name="Google Shape;6444;p9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45" name="Google Shape;6445;p9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446" name="Google Shape;6446;p90"/>
            <p:cNvGrpSpPr/>
            <p:nvPr/>
          </p:nvGrpSpPr>
          <p:grpSpPr>
            <a:xfrm>
              <a:off x="7287122" y="1165658"/>
              <a:ext cx="1219403" cy="344253"/>
              <a:chOff x="7287122" y="1165658"/>
              <a:chExt cx="1219403" cy="344253"/>
            </a:xfrm>
          </p:grpSpPr>
          <p:sp>
            <p:nvSpPr>
              <p:cNvPr id="6447" name="Google Shape;6447;p9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8" name="Google Shape;6448;p90"/>
              <p:cNvGrpSpPr/>
              <p:nvPr/>
            </p:nvGrpSpPr>
            <p:grpSpPr>
              <a:xfrm>
                <a:off x="7287122" y="1341025"/>
                <a:ext cx="695703" cy="73419"/>
                <a:chOff x="7287122" y="1341025"/>
                <a:chExt cx="695703" cy="73419"/>
              </a:xfrm>
            </p:grpSpPr>
            <p:sp>
              <p:nvSpPr>
                <p:cNvPr id="6449" name="Google Shape;6449;p9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50" name="Google Shape;6450;p9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451" name="Google Shape;6451;p90"/>
          <p:cNvGrpSpPr/>
          <p:nvPr/>
        </p:nvGrpSpPr>
        <p:grpSpPr>
          <a:xfrm>
            <a:off x="5790464" y="973181"/>
            <a:ext cx="1397729" cy="1098540"/>
            <a:chOff x="5900602" y="1193063"/>
            <a:chExt cx="1299851" cy="1021707"/>
          </a:xfrm>
        </p:grpSpPr>
        <p:grpSp>
          <p:nvGrpSpPr>
            <p:cNvPr id="6452" name="Google Shape;6452;p90"/>
            <p:cNvGrpSpPr/>
            <p:nvPr/>
          </p:nvGrpSpPr>
          <p:grpSpPr>
            <a:xfrm>
              <a:off x="6520337" y="1193063"/>
              <a:ext cx="341815" cy="799959"/>
              <a:chOff x="6520337" y="1193063"/>
              <a:chExt cx="341815" cy="799959"/>
            </a:xfrm>
          </p:grpSpPr>
          <p:grpSp>
            <p:nvGrpSpPr>
              <p:cNvPr id="6453" name="Google Shape;6453;p90"/>
              <p:cNvGrpSpPr/>
              <p:nvPr/>
            </p:nvGrpSpPr>
            <p:grpSpPr>
              <a:xfrm>
                <a:off x="6520337" y="1589527"/>
                <a:ext cx="213950" cy="403494"/>
                <a:chOff x="6520337" y="1589527"/>
                <a:chExt cx="213950" cy="403494"/>
              </a:xfrm>
            </p:grpSpPr>
            <p:sp>
              <p:nvSpPr>
                <p:cNvPr id="6454" name="Google Shape;6454;p9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9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90"/>
              <p:cNvGrpSpPr/>
              <p:nvPr/>
            </p:nvGrpSpPr>
            <p:grpSpPr>
              <a:xfrm>
                <a:off x="6577204" y="1193063"/>
                <a:ext cx="284947" cy="464512"/>
                <a:chOff x="6577204" y="1193063"/>
                <a:chExt cx="284947" cy="464512"/>
              </a:xfrm>
            </p:grpSpPr>
            <p:sp>
              <p:nvSpPr>
                <p:cNvPr id="6457" name="Google Shape;6457;p9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58" name="Google Shape;6458;p9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459" name="Google Shape;6459;p90"/>
            <p:cNvGrpSpPr/>
            <p:nvPr/>
          </p:nvGrpSpPr>
          <p:grpSpPr>
            <a:xfrm>
              <a:off x="6238903" y="1193063"/>
              <a:ext cx="300475" cy="900152"/>
              <a:chOff x="6238903" y="1193063"/>
              <a:chExt cx="300475" cy="900152"/>
            </a:xfrm>
          </p:grpSpPr>
          <p:grpSp>
            <p:nvGrpSpPr>
              <p:cNvPr id="6460" name="Google Shape;6460;p90"/>
              <p:cNvGrpSpPr/>
              <p:nvPr/>
            </p:nvGrpSpPr>
            <p:grpSpPr>
              <a:xfrm>
                <a:off x="6290865" y="1489315"/>
                <a:ext cx="248514" cy="603900"/>
                <a:chOff x="6290865" y="1489315"/>
                <a:chExt cx="248514" cy="603900"/>
              </a:xfrm>
            </p:grpSpPr>
            <p:sp>
              <p:nvSpPr>
                <p:cNvPr id="6461" name="Google Shape;6461;p9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9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3" name="Google Shape;6463;p90"/>
              <p:cNvGrpSpPr/>
              <p:nvPr/>
            </p:nvGrpSpPr>
            <p:grpSpPr>
              <a:xfrm>
                <a:off x="6238903" y="1193063"/>
                <a:ext cx="284947" cy="333087"/>
                <a:chOff x="6238903" y="1193063"/>
                <a:chExt cx="284947" cy="333087"/>
              </a:xfrm>
            </p:grpSpPr>
            <p:sp>
              <p:nvSpPr>
                <p:cNvPr id="6464" name="Google Shape;6464;p9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65" name="Google Shape;6465;p9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466" name="Google Shape;6466;p90"/>
            <p:cNvGrpSpPr/>
            <p:nvPr/>
          </p:nvGrpSpPr>
          <p:grpSpPr>
            <a:xfrm>
              <a:off x="5900602" y="1193063"/>
              <a:ext cx="444345" cy="1021707"/>
              <a:chOff x="5900602" y="1193063"/>
              <a:chExt cx="444345" cy="1021707"/>
            </a:xfrm>
          </p:grpSpPr>
          <p:grpSp>
            <p:nvGrpSpPr>
              <p:cNvPr id="6467" name="Google Shape;6467;p90"/>
              <p:cNvGrpSpPr/>
              <p:nvPr/>
            </p:nvGrpSpPr>
            <p:grpSpPr>
              <a:xfrm>
                <a:off x="6046501" y="1367785"/>
                <a:ext cx="298446" cy="846986"/>
                <a:chOff x="6046501" y="1367785"/>
                <a:chExt cx="298446" cy="846986"/>
              </a:xfrm>
            </p:grpSpPr>
            <p:sp>
              <p:nvSpPr>
                <p:cNvPr id="6468" name="Google Shape;6468;p9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9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90"/>
              <p:cNvGrpSpPr/>
              <p:nvPr/>
            </p:nvGrpSpPr>
            <p:grpSpPr>
              <a:xfrm>
                <a:off x="5900602" y="1193063"/>
                <a:ext cx="284947" cy="182312"/>
                <a:chOff x="5900602" y="1193063"/>
                <a:chExt cx="284947" cy="182312"/>
              </a:xfrm>
            </p:grpSpPr>
            <p:sp>
              <p:nvSpPr>
                <p:cNvPr id="6471" name="Google Shape;6471;p9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72" name="Google Shape;6472;p9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473" name="Google Shape;6473;p90"/>
            <p:cNvGrpSpPr/>
            <p:nvPr/>
          </p:nvGrpSpPr>
          <p:grpSpPr>
            <a:xfrm>
              <a:off x="6738300" y="1193063"/>
              <a:ext cx="462153" cy="707634"/>
              <a:chOff x="6738300" y="1193063"/>
              <a:chExt cx="462153" cy="707634"/>
            </a:xfrm>
          </p:grpSpPr>
          <p:grpSp>
            <p:nvGrpSpPr>
              <p:cNvPr id="6474" name="Google Shape;6474;p90"/>
              <p:cNvGrpSpPr/>
              <p:nvPr/>
            </p:nvGrpSpPr>
            <p:grpSpPr>
              <a:xfrm>
                <a:off x="6915505" y="1193063"/>
                <a:ext cx="284947" cy="597387"/>
                <a:chOff x="6915505" y="1193063"/>
                <a:chExt cx="284947" cy="597387"/>
              </a:xfrm>
            </p:grpSpPr>
            <p:sp>
              <p:nvSpPr>
                <p:cNvPr id="6475" name="Google Shape;6475;p9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76" name="Google Shape;6476;p9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477" name="Google Shape;6477;p90"/>
              <p:cNvGrpSpPr/>
              <p:nvPr/>
            </p:nvGrpSpPr>
            <p:grpSpPr>
              <a:xfrm>
                <a:off x="6738300" y="1684725"/>
                <a:ext cx="230066" cy="215971"/>
                <a:chOff x="6738300" y="1684725"/>
                <a:chExt cx="230066" cy="215971"/>
              </a:xfrm>
            </p:grpSpPr>
            <p:sp>
              <p:nvSpPr>
                <p:cNvPr id="6478" name="Google Shape;6478;p9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9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83"/>
        <p:cNvGrpSpPr/>
        <p:nvPr/>
      </p:nvGrpSpPr>
      <p:grpSpPr>
        <a:xfrm>
          <a:off x="0" y="0"/>
          <a:ext cx="0" cy="0"/>
          <a:chOff x="0" y="0"/>
          <a:chExt cx="0" cy="0"/>
        </a:xfrm>
      </p:grpSpPr>
      <p:grpSp>
        <p:nvGrpSpPr>
          <p:cNvPr id="6484" name="Google Shape;6484;p91"/>
          <p:cNvGrpSpPr/>
          <p:nvPr/>
        </p:nvGrpSpPr>
        <p:grpSpPr>
          <a:xfrm>
            <a:off x="821785" y="2307635"/>
            <a:ext cx="339235" cy="298186"/>
            <a:chOff x="898875" y="244725"/>
            <a:chExt cx="481800" cy="423500"/>
          </a:xfrm>
        </p:grpSpPr>
        <p:sp>
          <p:nvSpPr>
            <p:cNvPr id="6485" name="Google Shape;6485;p9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6" name="Google Shape;6486;p9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7" name="Google Shape;6487;p9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8" name="Google Shape;6488;p9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9" name="Google Shape;6489;p9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0" name="Google Shape;6490;p9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1" name="Google Shape;6491;p91"/>
          <p:cNvGrpSpPr/>
          <p:nvPr/>
        </p:nvGrpSpPr>
        <p:grpSpPr>
          <a:xfrm>
            <a:off x="1260167" y="2287103"/>
            <a:ext cx="298169" cy="339253"/>
            <a:chOff x="1529350" y="258825"/>
            <a:chExt cx="423475" cy="481825"/>
          </a:xfrm>
        </p:grpSpPr>
        <p:sp>
          <p:nvSpPr>
            <p:cNvPr id="6492" name="Google Shape;6492;p9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3" name="Google Shape;6493;p9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4" name="Google Shape;6494;p91"/>
          <p:cNvGrpSpPr/>
          <p:nvPr/>
        </p:nvGrpSpPr>
        <p:grpSpPr>
          <a:xfrm>
            <a:off x="1653142" y="2367273"/>
            <a:ext cx="340890" cy="178912"/>
            <a:chOff x="2084325" y="363300"/>
            <a:chExt cx="484150" cy="254100"/>
          </a:xfrm>
        </p:grpSpPr>
        <p:sp>
          <p:nvSpPr>
            <p:cNvPr id="6495" name="Google Shape;6495;p9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6" name="Google Shape;6496;p9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7" name="Google Shape;6497;p91"/>
          <p:cNvGrpSpPr/>
          <p:nvPr/>
        </p:nvGrpSpPr>
        <p:grpSpPr>
          <a:xfrm>
            <a:off x="2102437" y="2287102"/>
            <a:ext cx="298169" cy="339253"/>
            <a:chOff x="2707500" y="249400"/>
            <a:chExt cx="423475" cy="481825"/>
          </a:xfrm>
        </p:grpSpPr>
        <p:sp>
          <p:nvSpPr>
            <p:cNvPr id="6498" name="Google Shape;6498;p9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9" name="Google Shape;6499;p9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0" name="Google Shape;6500;p91"/>
          <p:cNvGrpSpPr/>
          <p:nvPr/>
        </p:nvGrpSpPr>
        <p:grpSpPr>
          <a:xfrm>
            <a:off x="2516052" y="2287428"/>
            <a:ext cx="305386" cy="338602"/>
            <a:chOff x="3300325" y="249875"/>
            <a:chExt cx="433725" cy="480900"/>
          </a:xfrm>
        </p:grpSpPr>
        <p:sp>
          <p:nvSpPr>
            <p:cNvPr id="6501" name="Google Shape;6501;p9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2" name="Google Shape;6502;p9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3" name="Google Shape;6503;p9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4" name="Google Shape;6504;p9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5" name="Google Shape;6505;p9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6" name="Google Shape;6506;p9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7" name="Google Shape;6507;p91"/>
          <p:cNvGrpSpPr/>
          <p:nvPr/>
        </p:nvGrpSpPr>
        <p:grpSpPr>
          <a:xfrm>
            <a:off x="2905137" y="2287349"/>
            <a:ext cx="352349" cy="338760"/>
            <a:chOff x="3854700" y="249750"/>
            <a:chExt cx="500425" cy="481125"/>
          </a:xfrm>
        </p:grpSpPr>
        <p:sp>
          <p:nvSpPr>
            <p:cNvPr id="6508" name="Google Shape;6508;p9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9" name="Google Shape;6509;p9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0" name="Google Shape;6510;p9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1" name="Google Shape;6511;p9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2" name="Google Shape;6512;p9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3" name="Google Shape;6513;p9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4" name="Google Shape;6514;p9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5" name="Google Shape;6515;p9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6" name="Google Shape;6516;p91"/>
          <p:cNvGrpSpPr/>
          <p:nvPr/>
        </p:nvGrpSpPr>
        <p:grpSpPr>
          <a:xfrm>
            <a:off x="3323126" y="2287349"/>
            <a:ext cx="352349" cy="338760"/>
            <a:chOff x="4447550" y="249750"/>
            <a:chExt cx="500425" cy="481125"/>
          </a:xfrm>
        </p:grpSpPr>
        <p:sp>
          <p:nvSpPr>
            <p:cNvPr id="6517" name="Google Shape;6517;p9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8" name="Google Shape;6518;p9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9" name="Google Shape;6519;p91"/>
          <p:cNvGrpSpPr/>
          <p:nvPr/>
        </p:nvGrpSpPr>
        <p:grpSpPr>
          <a:xfrm>
            <a:off x="3752328" y="2287102"/>
            <a:ext cx="339253" cy="339253"/>
            <a:chOff x="5049725" y="249400"/>
            <a:chExt cx="481825" cy="481825"/>
          </a:xfrm>
        </p:grpSpPr>
        <p:sp>
          <p:nvSpPr>
            <p:cNvPr id="6520" name="Google Shape;6520;p9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1" name="Google Shape;6521;p9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2" name="Google Shape;6522;p91"/>
          <p:cNvGrpSpPr/>
          <p:nvPr/>
        </p:nvGrpSpPr>
        <p:grpSpPr>
          <a:xfrm>
            <a:off x="4166269" y="2287102"/>
            <a:ext cx="339253" cy="339253"/>
            <a:chOff x="5660400" y="238125"/>
            <a:chExt cx="481825" cy="481825"/>
          </a:xfrm>
        </p:grpSpPr>
        <p:sp>
          <p:nvSpPr>
            <p:cNvPr id="6523" name="Google Shape;6523;p9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4" name="Google Shape;6524;p9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5" name="Google Shape;6525;p91"/>
          <p:cNvGrpSpPr/>
          <p:nvPr/>
        </p:nvGrpSpPr>
        <p:grpSpPr>
          <a:xfrm>
            <a:off x="4582955" y="2287102"/>
            <a:ext cx="339253" cy="339253"/>
            <a:chOff x="6235400" y="249400"/>
            <a:chExt cx="481825" cy="481825"/>
          </a:xfrm>
        </p:grpSpPr>
        <p:sp>
          <p:nvSpPr>
            <p:cNvPr id="6526" name="Google Shape;6526;p9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7" name="Google Shape;6527;p9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8" name="Google Shape;6528;p9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9" name="Google Shape;6529;p9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0" name="Google Shape;6530;p9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31" name="Google Shape;6531;p91"/>
          <p:cNvGrpSpPr/>
          <p:nvPr/>
        </p:nvGrpSpPr>
        <p:grpSpPr>
          <a:xfrm>
            <a:off x="821301" y="2731810"/>
            <a:ext cx="340204" cy="298116"/>
            <a:chOff x="899850" y="871450"/>
            <a:chExt cx="483175" cy="423400"/>
          </a:xfrm>
        </p:grpSpPr>
        <p:sp>
          <p:nvSpPr>
            <p:cNvPr id="6532" name="Google Shape;6532;p9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3" name="Google Shape;6533;p9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4" name="Google Shape;6534;p9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5" name="Google Shape;6535;p9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36" name="Google Shape;6536;p91"/>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37" name="Google Shape;6537;p91"/>
          <p:cNvGrpSpPr/>
          <p:nvPr/>
        </p:nvGrpSpPr>
        <p:grpSpPr>
          <a:xfrm>
            <a:off x="1653301" y="2711232"/>
            <a:ext cx="340573" cy="339271"/>
            <a:chOff x="2085450" y="842250"/>
            <a:chExt cx="483700" cy="481850"/>
          </a:xfrm>
        </p:grpSpPr>
        <p:sp>
          <p:nvSpPr>
            <p:cNvPr id="6538" name="Google Shape;6538;p9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9" name="Google Shape;6539;p9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0" name="Google Shape;6540;p9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41" name="Google Shape;6541;p91"/>
          <p:cNvGrpSpPr/>
          <p:nvPr/>
        </p:nvGrpSpPr>
        <p:grpSpPr>
          <a:xfrm>
            <a:off x="2081868" y="2711241"/>
            <a:ext cx="339306" cy="339253"/>
            <a:chOff x="2685825" y="840375"/>
            <a:chExt cx="481900" cy="481825"/>
          </a:xfrm>
        </p:grpSpPr>
        <p:sp>
          <p:nvSpPr>
            <p:cNvPr id="6542" name="Google Shape;6542;p9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3" name="Google Shape;6543;p9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44" name="Google Shape;6544;p91"/>
          <p:cNvGrpSpPr/>
          <p:nvPr/>
        </p:nvGrpSpPr>
        <p:grpSpPr>
          <a:xfrm>
            <a:off x="2493529" y="2710924"/>
            <a:ext cx="350431" cy="339887"/>
            <a:chOff x="3270675" y="841800"/>
            <a:chExt cx="497700" cy="482725"/>
          </a:xfrm>
        </p:grpSpPr>
        <p:sp>
          <p:nvSpPr>
            <p:cNvPr id="6545" name="Google Shape;6545;p9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6" name="Google Shape;6546;p9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7" name="Google Shape;6547;p9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48" name="Google Shape;6548;p91"/>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49" name="Google Shape;6549;p91"/>
          <p:cNvGrpSpPr/>
          <p:nvPr/>
        </p:nvGrpSpPr>
        <p:grpSpPr>
          <a:xfrm>
            <a:off x="3329675" y="2731783"/>
            <a:ext cx="339253" cy="298169"/>
            <a:chOff x="4467200" y="877100"/>
            <a:chExt cx="481825" cy="423475"/>
          </a:xfrm>
        </p:grpSpPr>
        <p:sp>
          <p:nvSpPr>
            <p:cNvPr id="6550" name="Google Shape;6550;p9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1" name="Google Shape;6551;p9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2" name="Google Shape;6552;p9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3" name="Google Shape;6553;p9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54" name="Google Shape;6554;p91"/>
          <p:cNvGrpSpPr/>
          <p:nvPr/>
        </p:nvGrpSpPr>
        <p:grpSpPr>
          <a:xfrm>
            <a:off x="3744565" y="2711232"/>
            <a:ext cx="354778" cy="339271"/>
            <a:chOff x="5045500" y="842250"/>
            <a:chExt cx="503875" cy="481850"/>
          </a:xfrm>
        </p:grpSpPr>
        <p:sp>
          <p:nvSpPr>
            <p:cNvPr id="6555" name="Google Shape;6555;p9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6" name="Google Shape;6556;p9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57" name="Google Shape;6557;p91"/>
          <p:cNvGrpSpPr/>
          <p:nvPr/>
        </p:nvGrpSpPr>
        <p:grpSpPr>
          <a:xfrm>
            <a:off x="4167413" y="2737451"/>
            <a:ext cx="336965" cy="286833"/>
            <a:chOff x="5645200" y="879425"/>
            <a:chExt cx="478575" cy="407375"/>
          </a:xfrm>
        </p:grpSpPr>
        <p:sp>
          <p:nvSpPr>
            <p:cNvPr id="6558" name="Google Shape;6558;p9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9" name="Google Shape;6559;p9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0" name="Google Shape;6560;p9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1" name="Google Shape;6561;p9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2" name="Google Shape;6562;p9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3" name="Google Shape;6563;p9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64" name="Google Shape;6564;p91"/>
          <p:cNvGrpSpPr/>
          <p:nvPr/>
        </p:nvGrpSpPr>
        <p:grpSpPr>
          <a:xfrm>
            <a:off x="4603488" y="2711241"/>
            <a:ext cx="298186" cy="339253"/>
            <a:chOff x="6264525" y="842250"/>
            <a:chExt cx="423500" cy="481825"/>
          </a:xfrm>
        </p:grpSpPr>
        <p:sp>
          <p:nvSpPr>
            <p:cNvPr id="6565" name="Google Shape;6565;p9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6" name="Google Shape;6566;p9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7" name="Google Shape;6567;p9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8" name="Google Shape;6568;p9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9" name="Google Shape;6569;p9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0" name="Google Shape;6570;p9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1" name="Google Shape;6571;p9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2" name="Google Shape;6572;p91"/>
          <p:cNvGrpSpPr/>
          <p:nvPr/>
        </p:nvGrpSpPr>
        <p:grpSpPr>
          <a:xfrm>
            <a:off x="821776" y="3125895"/>
            <a:ext cx="339253" cy="339253"/>
            <a:chOff x="900750" y="1436075"/>
            <a:chExt cx="481825" cy="481825"/>
          </a:xfrm>
        </p:grpSpPr>
        <p:sp>
          <p:nvSpPr>
            <p:cNvPr id="6573" name="Google Shape;6573;p9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4" name="Google Shape;6574;p9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5" name="Google Shape;6575;p9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6" name="Google Shape;6576;p9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7" name="Google Shape;6577;p91"/>
          <p:cNvGrpSpPr/>
          <p:nvPr/>
        </p:nvGrpSpPr>
        <p:grpSpPr>
          <a:xfrm>
            <a:off x="1239624" y="3186183"/>
            <a:ext cx="339253" cy="218676"/>
            <a:chOff x="1492675" y="1520750"/>
            <a:chExt cx="481825" cy="310575"/>
          </a:xfrm>
        </p:grpSpPr>
        <p:sp>
          <p:nvSpPr>
            <p:cNvPr id="6578" name="Google Shape;6578;p9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9" name="Google Shape;6579;p9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0" name="Google Shape;6580;p91"/>
          <p:cNvGrpSpPr/>
          <p:nvPr/>
        </p:nvGrpSpPr>
        <p:grpSpPr>
          <a:xfrm>
            <a:off x="1647421" y="3125877"/>
            <a:ext cx="352332" cy="339288"/>
            <a:chOff x="2071000" y="1435025"/>
            <a:chExt cx="500400" cy="481875"/>
          </a:xfrm>
        </p:grpSpPr>
        <p:sp>
          <p:nvSpPr>
            <p:cNvPr id="6581" name="Google Shape;6581;p9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2" name="Google Shape;6582;p9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3" name="Google Shape;6583;p9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4" name="Google Shape;6584;p91"/>
          <p:cNvGrpSpPr/>
          <p:nvPr/>
        </p:nvGrpSpPr>
        <p:grpSpPr>
          <a:xfrm>
            <a:off x="2075584" y="3146709"/>
            <a:ext cx="351874" cy="297623"/>
            <a:chOff x="2678350" y="1464650"/>
            <a:chExt cx="499750" cy="422700"/>
          </a:xfrm>
        </p:grpSpPr>
        <p:sp>
          <p:nvSpPr>
            <p:cNvPr id="6585" name="Google Shape;6585;p9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6" name="Google Shape;6586;p9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7" name="Google Shape;6587;p9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8" name="Google Shape;6588;p91"/>
          <p:cNvGrpSpPr/>
          <p:nvPr/>
        </p:nvGrpSpPr>
        <p:grpSpPr>
          <a:xfrm>
            <a:off x="2499118" y="3125895"/>
            <a:ext cx="339253" cy="339253"/>
            <a:chOff x="3271200" y="1435075"/>
            <a:chExt cx="481825" cy="481825"/>
          </a:xfrm>
        </p:grpSpPr>
        <p:sp>
          <p:nvSpPr>
            <p:cNvPr id="6589" name="Google Shape;6589;p9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0" name="Google Shape;6590;p9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1" name="Google Shape;6591;p91"/>
          <p:cNvGrpSpPr/>
          <p:nvPr/>
        </p:nvGrpSpPr>
        <p:grpSpPr>
          <a:xfrm>
            <a:off x="2909591" y="3125877"/>
            <a:ext cx="343442" cy="339288"/>
            <a:chOff x="3858100" y="1435075"/>
            <a:chExt cx="487775" cy="481875"/>
          </a:xfrm>
        </p:grpSpPr>
        <p:sp>
          <p:nvSpPr>
            <p:cNvPr id="6592" name="Google Shape;6592;p9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3" name="Google Shape;6593;p9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4" name="Google Shape;6594;p9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5" name="Google Shape;6595;p9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6" name="Google Shape;6596;p9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7" name="Google Shape;6597;p91"/>
          <p:cNvGrpSpPr/>
          <p:nvPr/>
        </p:nvGrpSpPr>
        <p:grpSpPr>
          <a:xfrm>
            <a:off x="3329674" y="3125895"/>
            <a:ext cx="339253" cy="339253"/>
            <a:chOff x="4456875" y="1435075"/>
            <a:chExt cx="481825" cy="481825"/>
          </a:xfrm>
        </p:grpSpPr>
        <p:sp>
          <p:nvSpPr>
            <p:cNvPr id="6598" name="Google Shape;6598;p9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9" name="Google Shape;6599;p9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0" name="Google Shape;6600;p9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1" name="Google Shape;6601;p9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2" name="Google Shape;6602;p9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3" name="Google Shape;6603;p9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4" name="Google Shape;6604;p9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5" name="Google Shape;6605;p9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6" name="Google Shape;6606;p9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7" name="Google Shape;6607;p9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8" name="Google Shape;6608;p9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9" name="Google Shape;6609;p9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0" name="Google Shape;6610;p9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1" name="Google Shape;6611;p9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2" name="Google Shape;6612;p9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3" name="Google Shape;6613;p9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4" name="Google Shape;6614;p9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5" name="Google Shape;6615;p9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6" name="Google Shape;6616;p9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7" name="Google Shape;6617;p91"/>
          <p:cNvGrpSpPr/>
          <p:nvPr/>
        </p:nvGrpSpPr>
        <p:grpSpPr>
          <a:xfrm>
            <a:off x="3750665" y="3125886"/>
            <a:ext cx="342580" cy="339271"/>
            <a:chOff x="5049725" y="1435050"/>
            <a:chExt cx="486550" cy="481850"/>
          </a:xfrm>
        </p:grpSpPr>
        <p:sp>
          <p:nvSpPr>
            <p:cNvPr id="6618" name="Google Shape;6618;p9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9" name="Google Shape;6619;p9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0" name="Google Shape;6620;p9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1" name="Google Shape;6621;p9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22" name="Google Shape;6622;p91"/>
          <p:cNvGrpSpPr/>
          <p:nvPr/>
        </p:nvGrpSpPr>
        <p:grpSpPr>
          <a:xfrm>
            <a:off x="4166216" y="3125895"/>
            <a:ext cx="339359" cy="339253"/>
            <a:chOff x="5642475" y="1435075"/>
            <a:chExt cx="481975" cy="481825"/>
          </a:xfrm>
        </p:grpSpPr>
        <p:sp>
          <p:nvSpPr>
            <p:cNvPr id="6623" name="Google Shape;6623;p9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4" name="Google Shape;6624;p9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5" name="Google Shape;6625;p9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26" name="Google Shape;6626;p91"/>
          <p:cNvGrpSpPr/>
          <p:nvPr/>
        </p:nvGrpSpPr>
        <p:grpSpPr>
          <a:xfrm>
            <a:off x="4580702" y="3125886"/>
            <a:ext cx="343759" cy="339271"/>
            <a:chOff x="6232000" y="1435050"/>
            <a:chExt cx="488225" cy="481850"/>
          </a:xfrm>
        </p:grpSpPr>
        <p:sp>
          <p:nvSpPr>
            <p:cNvPr id="6627" name="Google Shape;6627;p9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8" name="Google Shape;6628;p9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9" name="Google Shape;6629;p9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0" name="Google Shape;6630;p9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1" name="Google Shape;6631;p9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2" name="Google Shape;6632;p91"/>
          <p:cNvGrpSpPr/>
          <p:nvPr/>
        </p:nvGrpSpPr>
        <p:grpSpPr>
          <a:xfrm>
            <a:off x="841438" y="3539545"/>
            <a:ext cx="299929" cy="337792"/>
            <a:chOff x="924450" y="2028975"/>
            <a:chExt cx="425975" cy="479750"/>
          </a:xfrm>
        </p:grpSpPr>
        <p:sp>
          <p:nvSpPr>
            <p:cNvPr id="6633" name="Google Shape;6633;p9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4" name="Google Shape;6634;p9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5" name="Google Shape;6635;p9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6" name="Google Shape;6636;p91"/>
          <p:cNvGrpSpPr/>
          <p:nvPr/>
        </p:nvGrpSpPr>
        <p:grpSpPr>
          <a:xfrm>
            <a:off x="1653934" y="3559347"/>
            <a:ext cx="339306" cy="298186"/>
            <a:chOff x="2085450" y="2057100"/>
            <a:chExt cx="481900" cy="423500"/>
          </a:xfrm>
        </p:grpSpPr>
        <p:sp>
          <p:nvSpPr>
            <p:cNvPr id="6637" name="Google Shape;6637;p9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8" name="Google Shape;6638;p9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9" name="Google Shape;6639;p9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40" name="Google Shape;6640;p91"/>
          <p:cNvGrpSpPr/>
          <p:nvPr/>
        </p:nvGrpSpPr>
        <p:grpSpPr>
          <a:xfrm>
            <a:off x="2081868" y="3582592"/>
            <a:ext cx="339306" cy="251698"/>
            <a:chOff x="2678275" y="2090100"/>
            <a:chExt cx="481900" cy="357475"/>
          </a:xfrm>
        </p:grpSpPr>
        <p:sp>
          <p:nvSpPr>
            <p:cNvPr id="6641" name="Google Shape;6641;p9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2" name="Google Shape;6642;p9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3" name="Google Shape;6643;p9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4" name="Google Shape;6644;p9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5" name="Google Shape;6645;p9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46" name="Google Shape;6646;p91"/>
          <p:cNvGrpSpPr/>
          <p:nvPr/>
        </p:nvGrpSpPr>
        <p:grpSpPr>
          <a:xfrm>
            <a:off x="2559072" y="3594790"/>
            <a:ext cx="219345" cy="227301"/>
            <a:chOff x="3357325" y="2093500"/>
            <a:chExt cx="311525" cy="322825"/>
          </a:xfrm>
        </p:grpSpPr>
        <p:sp>
          <p:nvSpPr>
            <p:cNvPr id="6647" name="Google Shape;6647;p9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8" name="Google Shape;6648;p9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9" name="Google Shape;6649;p9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50" name="Google Shape;6650;p91"/>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651" name="Google Shape;6651;p91"/>
          <p:cNvGrpSpPr/>
          <p:nvPr/>
        </p:nvGrpSpPr>
        <p:grpSpPr>
          <a:xfrm>
            <a:off x="3353262" y="3538814"/>
            <a:ext cx="292078" cy="339253"/>
            <a:chOff x="4492800" y="2027925"/>
            <a:chExt cx="414825" cy="481825"/>
          </a:xfrm>
        </p:grpSpPr>
        <p:sp>
          <p:nvSpPr>
            <p:cNvPr id="6652" name="Google Shape;6652;p9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3" name="Google Shape;6653;p9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54" name="Google Shape;6654;p91"/>
          <p:cNvGrpSpPr/>
          <p:nvPr/>
        </p:nvGrpSpPr>
        <p:grpSpPr>
          <a:xfrm>
            <a:off x="3752354" y="3538805"/>
            <a:ext cx="339200" cy="339271"/>
            <a:chOff x="5049725" y="2027900"/>
            <a:chExt cx="481750" cy="481850"/>
          </a:xfrm>
        </p:grpSpPr>
        <p:sp>
          <p:nvSpPr>
            <p:cNvPr id="6655" name="Google Shape;6655;p9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6" name="Google Shape;6656;p9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7" name="Google Shape;6657;p9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8" name="Google Shape;6658;p9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9" name="Google Shape;6659;p9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0" name="Google Shape;6660;p9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1" name="Google Shape;6661;p9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2" name="Google Shape;6662;p9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3" name="Google Shape;6663;p91"/>
          <p:cNvGrpSpPr/>
          <p:nvPr/>
        </p:nvGrpSpPr>
        <p:grpSpPr>
          <a:xfrm>
            <a:off x="4225950" y="3538893"/>
            <a:ext cx="219890" cy="339095"/>
            <a:chOff x="5726350" y="2028150"/>
            <a:chExt cx="312300" cy="481600"/>
          </a:xfrm>
        </p:grpSpPr>
        <p:sp>
          <p:nvSpPr>
            <p:cNvPr id="6664" name="Google Shape;6664;p9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5" name="Google Shape;6665;p9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6" name="Google Shape;6666;p9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7" name="Google Shape;6667;p91"/>
          <p:cNvGrpSpPr/>
          <p:nvPr/>
        </p:nvGrpSpPr>
        <p:grpSpPr>
          <a:xfrm>
            <a:off x="4586141" y="3542000"/>
            <a:ext cx="332881" cy="332881"/>
            <a:chOff x="6239925" y="2032450"/>
            <a:chExt cx="472775" cy="472775"/>
          </a:xfrm>
        </p:grpSpPr>
        <p:sp>
          <p:nvSpPr>
            <p:cNvPr id="6668" name="Google Shape;6668;p9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9" name="Google Shape;6669;p9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0" name="Google Shape;6670;p91"/>
          <p:cNvGrpSpPr/>
          <p:nvPr/>
        </p:nvGrpSpPr>
        <p:grpSpPr>
          <a:xfrm>
            <a:off x="5035233" y="2364092"/>
            <a:ext cx="334641" cy="185425"/>
            <a:chOff x="903075" y="2730000"/>
            <a:chExt cx="475275" cy="263350"/>
          </a:xfrm>
        </p:grpSpPr>
        <p:sp>
          <p:nvSpPr>
            <p:cNvPr id="6671" name="Google Shape;6671;p9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2" name="Google Shape;6672;p9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3" name="Google Shape;6673;p9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4" name="Google Shape;6674;p91"/>
          <p:cNvGrpSpPr/>
          <p:nvPr/>
        </p:nvGrpSpPr>
        <p:grpSpPr>
          <a:xfrm>
            <a:off x="1239624" y="3538814"/>
            <a:ext cx="339253" cy="339253"/>
            <a:chOff x="1492675" y="2027925"/>
            <a:chExt cx="481825" cy="481825"/>
          </a:xfrm>
        </p:grpSpPr>
        <p:sp>
          <p:nvSpPr>
            <p:cNvPr id="6675" name="Google Shape;6675;p9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6" name="Google Shape;6676;p9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7" name="Google Shape;6677;p9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8" name="Google Shape;6678;p9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9" name="Google Shape;6679;p9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0" name="Google Shape;6680;p91"/>
          <p:cNvGrpSpPr/>
          <p:nvPr/>
        </p:nvGrpSpPr>
        <p:grpSpPr>
          <a:xfrm>
            <a:off x="5466000" y="2287178"/>
            <a:ext cx="339253" cy="339253"/>
            <a:chOff x="1492675" y="2620775"/>
            <a:chExt cx="481825" cy="481825"/>
          </a:xfrm>
        </p:grpSpPr>
        <p:sp>
          <p:nvSpPr>
            <p:cNvPr id="6681" name="Google Shape;6681;p9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2" name="Google Shape;6682;p9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83" name="Google Shape;6683;p91"/>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684" name="Google Shape;6684;p91"/>
          <p:cNvGrpSpPr/>
          <p:nvPr/>
        </p:nvGrpSpPr>
        <p:grpSpPr>
          <a:xfrm>
            <a:off x="6289754" y="2303161"/>
            <a:ext cx="333585" cy="307287"/>
            <a:chOff x="2682350" y="2643425"/>
            <a:chExt cx="473775" cy="436425"/>
          </a:xfrm>
        </p:grpSpPr>
        <p:sp>
          <p:nvSpPr>
            <p:cNvPr id="6685" name="Google Shape;6685;p9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6" name="Google Shape;6686;p9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7" name="Google Shape;6687;p9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8" name="Google Shape;6688;p9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9" name="Google Shape;6689;p9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0" name="Google Shape;6690;p9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1" name="Google Shape;6691;p9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2" name="Google Shape;6692;p91"/>
          <p:cNvGrpSpPr/>
          <p:nvPr/>
        </p:nvGrpSpPr>
        <p:grpSpPr>
          <a:xfrm>
            <a:off x="6755243" y="2287178"/>
            <a:ext cx="238531" cy="339253"/>
            <a:chOff x="3342725" y="2620775"/>
            <a:chExt cx="338775" cy="481825"/>
          </a:xfrm>
        </p:grpSpPr>
        <p:sp>
          <p:nvSpPr>
            <p:cNvPr id="6693" name="Google Shape;6693;p9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4" name="Google Shape;6694;p9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5" name="Google Shape;6695;p9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6" name="Google Shape;6696;p91"/>
          <p:cNvGrpSpPr/>
          <p:nvPr/>
        </p:nvGrpSpPr>
        <p:grpSpPr>
          <a:xfrm>
            <a:off x="7148994" y="2287178"/>
            <a:ext cx="278296" cy="339253"/>
            <a:chOff x="3907325" y="2620775"/>
            <a:chExt cx="395250" cy="481825"/>
          </a:xfrm>
        </p:grpSpPr>
        <p:sp>
          <p:nvSpPr>
            <p:cNvPr id="6697" name="Google Shape;6697;p9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8" name="Google Shape;6698;p9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9" name="Google Shape;6699;p9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0" name="Google Shape;6700;p9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01" name="Google Shape;6701;p91"/>
          <p:cNvGrpSpPr/>
          <p:nvPr/>
        </p:nvGrpSpPr>
        <p:grpSpPr>
          <a:xfrm>
            <a:off x="7542181" y="2297783"/>
            <a:ext cx="339253" cy="318042"/>
            <a:chOff x="4456875" y="2635825"/>
            <a:chExt cx="481825" cy="451700"/>
          </a:xfrm>
        </p:grpSpPr>
        <p:sp>
          <p:nvSpPr>
            <p:cNvPr id="6702" name="Google Shape;6702;p9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3" name="Google Shape;6703;p9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4" name="Google Shape;6704;p9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5" name="Google Shape;6705;p9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6" name="Google Shape;6706;p9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7" name="Google Shape;6707;p9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08" name="Google Shape;6708;p91"/>
          <p:cNvGrpSpPr/>
          <p:nvPr/>
        </p:nvGrpSpPr>
        <p:grpSpPr>
          <a:xfrm>
            <a:off x="7967105" y="2297783"/>
            <a:ext cx="339253" cy="318042"/>
            <a:chOff x="5049725" y="2635825"/>
            <a:chExt cx="481825" cy="451700"/>
          </a:xfrm>
        </p:grpSpPr>
        <p:sp>
          <p:nvSpPr>
            <p:cNvPr id="6709" name="Google Shape;6709;p9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0" name="Google Shape;6710;p9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1" name="Google Shape;6711;p9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12" name="Google Shape;6712;p91"/>
          <p:cNvGrpSpPr/>
          <p:nvPr/>
        </p:nvGrpSpPr>
        <p:grpSpPr>
          <a:xfrm>
            <a:off x="2401355" y="3952243"/>
            <a:ext cx="338566" cy="338373"/>
            <a:chOff x="5643000" y="2621375"/>
            <a:chExt cx="480850" cy="480575"/>
          </a:xfrm>
        </p:grpSpPr>
        <p:sp>
          <p:nvSpPr>
            <p:cNvPr id="6713" name="Google Shape;6713;p9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4" name="Google Shape;6714;p9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5" name="Google Shape;6715;p9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6" name="Google Shape;6716;p9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7" name="Google Shape;6717;p9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8" name="Google Shape;6718;p9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9" name="Google Shape;6719;p9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20" name="Google Shape;6720;p91"/>
          <p:cNvGrpSpPr/>
          <p:nvPr/>
        </p:nvGrpSpPr>
        <p:grpSpPr>
          <a:xfrm>
            <a:off x="4171048" y="3951803"/>
            <a:ext cx="339359" cy="339253"/>
            <a:chOff x="6235250" y="2620775"/>
            <a:chExt cx="481975" cy="481825"/>
          </a:xfrm>
        </p:grpSpPr>
        <p:sp>
          <p:nvSpPr>
            <p:cNvPr id="6721" name="Google Shape;6721;p9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2" name="Google Shape;6722;p9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3" name="Google Shape;6723;p9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4" name="Google Shape;6724;p9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5" name="Google Shape;6725;p9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26" name="Google Shape;6726;p91"/>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27" name="Google Shape;6727;p91"/>
          <p:cNvGrpSpPr/>
          <p:nvPr/>
        </p:nvGrpSpPr>
        <p:grpSpPr>
          <a:xfrm>
            <a:off x="5465078" y="2711317"/>
            <a:ext cx="341101" cy="339253"/>
            <a:chOff x="1535000" y="3223325"/>
            <a:chExt cx="484450" cy="481825"/>
          </a:xfrm>
        </p:grpSpPr>
        <p:sp>
          <p:nvSpPr>
            <p:cNvPr id="6728" name="Google Shape;6728;p9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29" name="Google Shape;6729;p9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0" name="Google Shape;6730;p9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31" name="Google Shape;6731;p91"/>
          <p:cNvGrpSpPr/>
          <p:nvPr/>
        </p:nvGrpSpPr>
        <p:grpSpPr>
          <a:xfrm>
            <a:off x="5872645" y="2746618"/>
            <a:ext cx="339253" cy="268649"/>
            <a:chOff x="2085525" y="3263750"/>
            <a:chExt cx="481825" cy="381550"/>
          </a:xfrm>
        </p:grpSpPr>
        <p:sp>
          <p:nvSpPr>
            <p:cNvPr id="6732" name="Google Shape;6732;p9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3" name="Google Shape;6733;p9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34" name="Google Shape;6734;p91"/>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35" name="Google Shape;6735;p91"/>
          <p:cNvGrpSpPr/>
          <p:nvPr/>
        </p:nvGrpSpPr>
        <p:grpSpPr>
          <a:xfrm>
            <a:off x="6704407" y="2711308"/>
            <a:ext cx="340204" cy="339271"/>
            <a:chOff x="3270450" y="3213625"/>
            <a:chExt cx="483175" cy="481850"/>
          </a:xfrm>
        </p:grpSpPr>
        <p:sp>
          <p:nvSpPr>
            <p:cNvPr id="6736" name="Google Shape;6736;p9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7" name="Google Shape;6737;p91"/>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38" name="Google Shape;6738;p91"/>
          <p:cNvGrpSpPr/>
          <p:nvPr/>
        </p:nvGrpSpPr>
        <p:grpSpPr>
          <a:xfrm>
            <a:off x="7203676" y="2711317"/>
            <a:ext cx="168931" cy="339253"/>
            <a:chOff x="3984950" y="3213600"/>
            <a:chExt cx="239925" cy="481825"/>
          </a:xfrm>
        </p:grpSpPr>
        <p:sp>
          <p:nvSpPr>
            <p:cNvPr id="6739" name="Google Shape;6739;p9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0" name="Google Shape;6740;p9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41" name="Google Shape;6741;p91"/>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2" name="Google Shape;6742;p91"/>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43" name="Google Shape;6743;p91"/>
          <p:cNvGrpSpPr/>
          <p:nvPr/>
        </p:nvGrpSpPr>
        <p:grpSpPr>
          <a:xfrm>
            <a:off x="1938873" y="3981487"/>
            <a:ext cx="355218" cy="279880"/>
            <a:chOff x="5629975" y="3255775"/>
            <a:chExt cx="504500" cy="397500"/>
          </a:xfrm>
        </p:grpSpPr>
        <p:sp>
          <p:nvSpPr>
            <p:cNvPr id="6744" name="Google Shape;6744;p9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5" name="Google Shape;6745;p9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6" name="Google Shape;6746;p9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7" name="Google Shape;6747;p9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8" name="Google Shape;6748;p9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9" name="Google Shape;6749;p91"/>
          <p:cNvGrpSpPr/>
          <p:nvPr/>
        </p:nvGrpSpPr>
        <p:grpSpPr>
          <a:xfrm>
            <a:off x="3723529" y="3981593"/>
            <a:ext cx="340256" cy="279669"/>
            <a:chOff x="6234950" y="3255925"/>
            <a:chExt cx="483250" cy="397200"/>
          </a:xfrm>
        </p:grpSpPr>
        <p:sp>
          <p:nvSpPr>
            <p:cNvPr id="6750" name="Google Shape;6750;p9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1" name="Google Shape;6751;p9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2" name="Google Shape;6752;p9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3" name="Google Shape;6753;p9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4" name="Google Shape;6754;p9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5" name="Google Shape;6755;p9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6" name="Google Shape;6756;p91"/>
          <p:cNvGrpSpPr/>
          <p:nvPr/>
        </p:nvGrpSpPr>
        <p:grpSpPr>
          <a:xfrm>
            <a:off x="5043532" y="3125970"/>
            <a:ext cx="318042" cy="339253"/>
            <a:chOff x="914900" y="3806450"/>
            <a:chExt cx="451700" cy="481825"/>
          </a:xfrm>
        </p:grpSpPr>
        <p:sp>
          <p:nvSpPr>
            <p:cNvPr id="6757" name="Google Shape;6757;p9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8" name="Google Shape;6758;p9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9" name="Google Shape;6759;p9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0" name="Google Shape;6760;p9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1" name="Google Shape;6761;p9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2" name="Google Shape;6762;p91"/>
          <p:cNvGrpSpPr/>
          <p:nvPr/>
        </p:nvGrpSpPr>
        <p:grpSpPr>
          <a:xfrm>
            <a:off x="5462454" y="3125785"/>
            <a:ext cx="346347" cy="339623"/>
            <a:chOff x="1490050" y="3805975"/>
            <a:chExt cx="491900" cy="482350"/>
          </a:xfrm>
        </p:grpSpPr>
        <p:sp>
          <p:nvSpPr>
            <p:cNvPr id="6763" name="Google Shape;6763;p9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4" name="Google Shape;6764;p9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5" name="Google Shape;6765;p9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6" name="Google Shape;6766;p9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7" name="Google Shape;6767;p91"/>
          <p:cNvGrpSpPr/>
          <p:nvPr/>
        </p:nvGrpSpPr>
        <p:grpSpPr>
          <a:xfrm>
            <a:off x="5886322" y="3125970"/>
            <a:ext cx="311899" cy="339253"/>
            <a:chOff x="2104275" y="3806450"/>
            <a:chExt cx="442975" cy="481825"/>
          </a:xfrm>
        </p:grpSpPr>
        <p:sp>
          <p:nvSpPr>
            <p:cNvPr id="6768" name="Google Shape;6768;p9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9" name="Google Shape;6769;p9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0" name="Google Shape;6770;p91"/>
          <p:cNvGrpSpPr/>
          <p:nvPr/>
        </p:nvGrpSpPr>
        <p:grpSpPr>
          <a:xfrm>
            <a:off x="6309839" y="3125970"/>
            <a:ext cx="293416" cy="339253"/>
            <a:chOff x="2710875" y="3806450"/>
            <a:chExt cx="416725" cy="481825"/>
          </a:xfrm>
        </p:grpSpPr>
        <p:sp>
          <p:nvSpPr>
            <p:cNvPr id="6771" name="Google Shape;6771;p9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2" name="Google Shape;6772;p9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3" name="Google Shape;6773;p91"/>
          <p:cNvGrpSpPr/>
          <p:nvPr/>
        </p:nvGrpSpPr>
        <p:grpSpPr>
          <a:xfrm>
            <a:off x="6704883" y="3166412"/>
            <a:ext cx="339253" cy="258369"/>
            <a:chOff x="3271200" y="3863875"/>
            <a:chExt cx="481825" cy="366950"/>
          </a:xfrm>
        </p:grpSpPr>
        <p:sp>
          <p:nvSpPr>
            <p:cNvPr id="6774" name="Google Shape;6774;p9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5" name="Google Shape;6775;p9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6" name="Google Shape;6776;p91"/>
          <p:cNvGrpSpPr/>
          <p:nvPr/>
        </p:nvGrpSpPr>
        <p:grpSpPr>
          <a:xfrm>
            <a:off x="7140377" y="3126199"/>
            <a:ext cx="295528" cy="338795"/>
            <a:chOff x="3895050" y="3806775"/>
            <a:chExt cx="419725" cy="481175"/>
          </a:xfrm>
        </p:grpSpPr>
        <p:sp>
          <p:nvSpPr>
            <p:cNvPr id="6777" name="Google Shape;6777;p9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8" name="Google Shape;6778;p9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9" name="Google Shape;6779;p91"/>
          <p:cNvGrpSpPr/>
          <p:nvPr/>
        </p:nvGrpSpPr>
        <p:grpSpPr>
          <a:xfrm>
            <a:off x="7543659" y="3125979"/>
            <a:ext cx="336296" cy="339235"/>
            <a:chOff x="4464775" y="3806475"/>
            <a:chExt cx="477625" cy="481800"/>
          </a:xfrm>
        </p:grpSpPr>
        <p:sp>
          <p:nvSpPr>
            <p:cNvPr id="6780" name="Google Shape;6780;p9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1" name="Google Shape;6781;p9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2" name="Google Shape;6782;p9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3" name="Google Shape;6783;p9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4" name="Google Shape;6784;p9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5" name="Google Shape;6785;p9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6" name="Google Shape;6786;p91"/>
          <p:cNvGrpSpPr/>
          <p:nvPr/>
        </p:nvGrpSpPr>
        <p:grpSpPr>
          <a:xfrm>
            <a:off x="7967105" y="3125970"/>
            <a:ext cx="339253" cy="339253"/>
            <a:chOff x="5049725" y="3806450"/>
            <a:chExt cx="481825" cy="481825"/>
          </a:xfrm>
        </p:grpSpPr>
        <p:sp>
          <p:nvSpPr>
            <p:cNvPr id="6787" name="Google Shape;6787;p9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8" name="Google Shape;6788;p9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9" name="Google Shape;6789;p9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0" name="Google Shape;6790;p91"/>
          <p:cNvGrpSpPr/>
          <p:nvPr/>
        </p:nvGrpSpPr>
        <p:grpSpPr>
          <a:xfrm>
            <a:off x="1492357" y="3951798"/>
            <a:ext cx="339253" cy="339253"/>
            <a:chOff x="5651375" y="3806450"/>
            <a:chExt cx="481825" cy="481825"/>
          </a:xfrm>
        </p:grpSpPr>
        <p:sp>
          <p:nvSpPr>
            <p:cNvPr id="6791" name="Google Shape;6791;p9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2" name="Google Shape;6792;p9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3" name="Google Shape;6793;p9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4" name="Google Shape;6794;p9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5" name="Google Shape;6795;p91"/>
          <p:cNvGrpSpPr/>
          <p:nvPr/>
        </p:nvGrpSpPr>
        <p:grpSpPr>
          <a:xfrm>
            <a:off x="3317763" y="3953787"/>
            <a:ext cx="298503" cy="335275"/>
            <a:chOff x="6264300" y="3809300"/>
            <a:chExt cx="423950" cy="476175"/>
          </a:xfrm>
        </p:grpSpPr>
        <p:sp>
          <p:nvSpPr>
            <p:cNvPr id="6796" name="Google Shape;6796;p9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7" name="Google Shape;6797;p9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8" name="Google Shape;6798;p9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9" name="Google Shape;6799;p91"/>
          <p:cNvGrpSpPr/>
          <p:nvPr/>
        </p:nvGrpSpPr>
        <p:grpSpPr>
          <a:xfrm>
            <a:off x="5032267" y="3538881"/>
            <a:ext cx="340573" cy="339271"/>
            <a:chOff x="898875" y="4399275"/>
            <a:chExt cx="483700" cy="481850"/>
          </a:xfrm>
        </p:grpSpPr>
        <p:sp>
          <p:nvSpPr>
            <p:cNvPr id="6800" name="Google Shape;6800;p9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1" name="Google Shape;6801;p91"/>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2" name="Google Shape;6802;p9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3" name="Google Shape;6803;p9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4" name="Google Shape;6804;p9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5" name="Google Shape;6805;p9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6" name="Google Shape;6806;p9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7" name="Google Shape;6807;p9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8" name="Google Shape;6808;p91"/>
          <p:cNvGrpSpPr/>
          <p:nvPr/>
        </p:nvGrpSpPr>
        <p:grpSpPr>
          <a:xfrm>
            <a:off x="5466000" y="3554133"/>
            <a:ext cx="339253" cy="308765"/>
            <a:chOff x="1492675" y="4420975"/>
            <a:chExt cx="481825" cy="438525"/>
          </a:xfrm>
        </p:grpSpPr>
        <p:sp>
          <p:nvSpPr>
            <p:cNvPr id="6809" name="Google Shape;6809;p9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0" name="Google Shape;6810;p9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1" name="Google Shape;6811;p9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2" name="Google Shape;6812;p9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3" name="Google Shape;6813;p9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4" name="Google Shape;6814;p91"/>
          <p:cNvGrpSpPr/>
          <p:nvPr/>
        </p:nvGrpSpPr>
        <p:grpSpPr>
          <a:xfrm>
            <a:off x="5870982" y="3539558"/>
            <a:ext cx="342580" cy="337915"/>
            <a:chOff x="2084100" y="4400250"/>
            <a:chExt cx="486550" cy="479925"/>
          </a:xfrm>
        </p:grpSpPr>
        <p:sp>
          <p:nvSpPr>
            <p:cNvPr id="6815" name="Google Shape;6815;p9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6" name="Google Shape;6816;p9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7" name="Google Shape;6817;p9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8" name="Google Shape;6818;p9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9" name="Google Shape;6819;p9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0" name="Google Shape;6820;p9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1" name="Google Shape;6821;p91"/>
          <p:cNvGrpSpPr/>
          <p:nvPr/>
        </p:nvGrpSpPr>
        <p:grpSpPr>
          <a:xfrm>
            <a:off x="6307462" y="3538907"/>
            <a:ext cx="298169" cy="339218"/>
            <a:chOff x="2707950" y="4399325"/>
            <a:chExt cx="423475" cy="481775"/>
          </a:xfrm>
        </p:grpSpPr>
        <p:sp>
          <p:nvSpPr>
            <p:cNvPr id="6822" name="Google Shape;6822;p9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3" name="Google Shape;6823;p9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4" name="Google Shape;6824;p9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5" name="Google Shape;6825;p9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6" name="Google Shape;6826;p9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7" name="Google Shape;6827;p9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8" name="Google Shape;6828;p9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9" name="Google Shape;6829;p9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0" name="Google Shape;6830;p9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1" name="Google Shape;6831;p9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2" name="Google Shape;6832;p9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3" name="Google Shape;6833;p9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4" name="Google Shape;6834;p91"/>
          <p:cNvGrpSpPr/>
          <p:nvPr/>
        </p:nvGrpSpPr>
        <p:grpSpPr>
          <a:xfrm>
            <a:off x="6736981" y="3538881"/>
            <a:ext cx="275057" cy="339271"/>
            <a:chOff x="3330525" y="4399275"/>
            <a:chExt cx="390650" cy="481850"/>
          </a:xfrm>
        </p:grpSpPr>
        <p:sp>
          <p:nvSpPr>
            <p:cNvPr id="6835" name="Google Shape;6835;p9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6" name="Google Shape;6836;p9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7" name="Google Shape;6837;p9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8" name="Google Shape;6838;p9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9" name="Google Shape;6839;p9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0" name="Google Shape;6840;p9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1" name="Google Shape;6841;p9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2" name="Google Shape;6842;p91"/>
          <p:cNvGrpSpPr/>
          <p:nvPr/>
        </p:nvGrpSpPr>
        <p:grpSpPr>
          <a:xfrm>
            <a:off x="7161510" y="3538890"/>
            <a:ext cx="253265" cy="339253"/>
            <a:chOff x="3938800" y="4399275"/>
            <a:chExt cx="359700" cy="481825"/>
          </a:xfrm>
        </p:grpSpPr>
        <p:sp>
          <p:nvSpPr>
            <p:cNvPr id="6843" name="Google Shape;6843;p9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4" name="Google Shape;6844;p9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5" name="Google Shape;6845;p9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6" name="Google Shape;6846;p9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7" name="Google Shape;6847;p9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8" name="Google Shape;6848;p91"/>
          <p:cNvGrpSpPr/>
          <p:nvPr/>
        </p:nvGrpSpPr>
        <p:grpSpPr>
          <a:xfrm>
            <a:off x="7632288" y="3538890"/>
            <a:ext cx="159039" cy="339253"/>
            <a:chOff x="4584850" y="4399275"/>
            <a:chExt cx="225875" cy="481825"/>
          </a:xfrm>
        </p:grpSpPr>
        <p:sp>
          <p:nvSpPr>
            <p:cNvPr id="6849" name="Google Shape;6849;p9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0" name="Google Shape;6850;p9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51" name="Google Shape;6851;p91"/>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52" name="Google Shape;6852;p91"/>
          <p:cNvGrpSpPr/>
          <p:nvPr/>
        </p:nvGrpSpPr>
        <p:grpSpPr>
          <a:xfrm>
            <a:off x="1045841" y="3951795"/>
            <a:ext cx="339253" cy="339253"/>
            <a:chOff x="5642550" y="4399275"/>
            <a:chExt cx="481825" cy="481825"/>
          </a:xfrm>
        </p:grpSpPr>
        <p:sp>
          <p:nvSpPr>
            <p:cNvPr id="6853" name="Google Shape;6853;p91"/>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4" name="Google Shape;6854;p9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5" name="Google Shape;6855;p91"/>
          <p:cNvGrpSpPr/>
          <p:nvPr/>
        </p:nvGrpSpPr>
        <p:grpSpPr>
          <a:xfrm>
            <a:off x="2847184" y="3963703"/>
            <a:ext cx="363316" cy="315437"/>
            <a:chOff x="6218300" y="4416175"/>
            <a:chExt cx="516000" cy="448000"/>
          </a:xfrm>
        </p:grpSpPr>
        <p:sp>
          <p:nvSpPr>
            <p:cNvPr id="6856" name="Google Shape;6856;p9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7" name="Google Shape;6857;p9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8" name="Google Shape;6858;p9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9" name="Google Shape;6859;p91"/>
          <p:cNvGrpSpPr/>
          <p:nvPr/>
        </p:nvGrpSpPr>
        <p:grpSpPr>
          <a:xfrm>
            <a:off x="5957218" y="3951792"/>
            <a:ext cx="339253" cy="339253"/>
            <a:chOff x="899850" y="4992125"/>
            <a:chExt cx="481825" cy="481825"/>
          </a:xfrm>
        </p:grpSpPr>
        <p:sp>
          <p:nvSpPr>
            <p:cNvPr id="6860" name="Google Shape;6860;p9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1" name="Google Shape;6861;p9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2" name="Google Shape;6862;p9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3" name="Google Shape;6863;p91"/>
          <p:cNvGrpSpPr/>
          <p:nvPr/>
        </p:nvGrpSpPr>
        <p:grpSpPr>
          <a:xfrm>
            <a:off x="5510702" y="3951792"/>
            <a:ext cx="339253" cy="339253"/>
            <a:chOff x="1492675" y="4992125"/>
            <a:chExt cx="481825" cy="481825"/>
          </a:xfrm>
        </p:grpSpPr>
        <p:sp>
          <p:nvSpPr>
            <p:cNvPr id="6864" name="Google Shape;6864;p9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5" name="Google Shape;6865;p9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6" name="Google Shape;6866;p91"/>
          <p:cNvGrpSpPr/>
          <p:nvPr/>
        </p:nvGrpSpPr>
        <p:grpSpPr>
          <a:xfrm>
            <a:off x="5064186" y="3951792"/>
            <a:ext cx="339253" cy="339253"/>
            <a:chOff x="2085525" y="4992125"/>
            <a:chExt cx="481825" cy="481825"/>
          </a:xfrm>
        </p:grpSpPr>
        <p:sp>
          <p:nvSpPr>
            <p:cNvPr id="6867" name="Google Shape;6867;p9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8" name="Google Shape;6868;p9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69" name="Google Shape;6869;p91"/>
          <p:cNvGrpSpPr/>
          <p:nvPr/>
        </p:nvGrpSpPr>
        <p:grpSpPr>
          <a:xfrm>
            <a:off x="6850408" y="3951792"/>
            <a:ext cx="339253" cy="339253"/>
            <a:chOff x="2678350" y="4992125"/>
            <a:chExt cx="481825" cy="481825"/>
          </a:xfrm>
        </p:grpSpPr>
        <p:sp>
          <p:nvSpPr>
            <p:cNvPr id="6870" name="Google Shape;6870;p9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1" name="Google Shape;6871;p9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2" name="Google Shape;6872;p9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3" name="Google Shape;6873;p91"/>
          <p:cNvGrpSpPr/>
          <p:nvPr/>
        </p:nvGrpSpPr>
        <p:grpSpPr>
          <a:xfrm>
            <a:off x="4617670" y="3951792"/>
            <a:ext cx="339253" cy="339253"/>
            <a:chOff x="3271200" y="4992125"/>
            <a:chExt cx="481825" cy="481825"/>
          </a:xfrm>
        </p:grpSpPr>
        <p:sp>
          <p:nvSpPr>
            <p:cNvPr id="6874" name="Google Shape;6874;p9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5" name="Google Shape;6875;p9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6" name="Google Shape;6876;p9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7" name="Google Shape;6877;p91"/>
          <p:cNvGrpSpPr/>
          <p:nvPr/>
        </p:nvGrpSpPr>
        <p:grpSpPr>
          <a:xfrm>
            <a:off x="7296924" y="3952822"/>
            <a:ext cx="339411" cy="337193"/>
            <a:chOff x="3863900" y="4993625"/>
            <a:chExt cx="482050" cy="478900"/>
          </a:xfrm>
        </p:grpSpPr>
        <p:sp>
          <p:nvSpPr>
            <p:cNvPr id="6878" name="Google Shape;6878;p91"/>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9" name="Google Shape;6879;p91"/>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0" name="Google Shape;6880;p91"/>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1" name="Google Shape;6881;p91"/>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2" name="Google Shape;6882;p91"/>
          <p:cNvGrpSpPr/>
          <p:nvPr/>
        </p:nvGrpSpPr>
        <p:grpSpPr>
          <a:xfrm>
            <a:off x="7743599" y="3952822"/>
            <a:ext cx="339411" cy="337193"/>
            <a:chOff x="4456725" y="4993625"/>
            <a:chExt cx="482050" cy="478900"/>
          </a:xfrm>
        </p:grpSpPr>
        <p:sp>
          <p:nvSpPr>
            <p:cNvPr id="6883" name="Google Shape;6883;p91"/>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4" name="Google Shape;6884;p91"/>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5" name="Google Shape;6885;p91"/>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6" name="Google Shape;6886;p91"/>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7" name="Google Shape;6887;p91"/>
          <p:cNvGrpSpPr/>
          <p:nvPr/>
        </p:nvGrpSpPr>
        <p:grpSpPr>
          <a:xfrm>
            <a:off x="6403734" y="3952813"/>
            <a:ext cx="339411" cy="337211"/>
            <a:chOff x="5049575" y="4993600"/>
            <a:chExt cx="482050" cy="478925"/>
          </a:xfrm>
        </p:grpSpPr>
        <p:sp>
          <p:nvSpPr>
            <p:cNvPr id="6888" name="Google Shape;6888;p9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9" name="Google Shape;6889;p9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0" name="Google Shape;6890;p9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1" name="Google Shape;6891;p9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92" name="Google Shape;6892;p91"/>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893" name="Google Shape;6893;p9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0"/>
        <p:cNvGrpSpPr/>
        <p:nvPr/>
      </p:nvGrpSpPr>
      <p:grpSpPr>
        <a:xfrm>
          <a:off x="0" y="0"/>
          <a:ext cx="0" cy="0"/>
          <a:chOff x="0" y="0"/>
          <a:chExt cx="0" cy="0"/>
        </a:xfrm>
      </p:grpSpPr>
      <p:sp>
        <p:nvSpPr>
          <p:cNvPr id="1311" name="Google Shape;1311;p46"/>
          <p:cNvSpPr txBox="1">
            <a:spLocks noGrp="1"/>
          </p:cNvSpPr>
          <p:nvPr>
            <p:ph type="title"/>
          </p:nvPr>
        </p:nvSpPr>
        <p:spPr>
          <a:xfrm>
            <a:off x="2549400" y="1605200"/>
            <a:ext cx="4045200" cy="126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r>
              <a:rPr lang="en">
                <a:solidFill>
                  <a:schemeClr val="lt1"/>
                </a:solidFill>
              </a:rPr>
              <a:t>!</a:t>
            </a:r>
            <a:endParaRPr>
              <a:solidFill>
                <a:schemeClr val="lt1"/>
              </a:solidFill>
            </a:endParaRPr>
          </a:p>
        </p:txBody>
      </p:sp>
      <p:sp>
        <p:nvSpPr>
          <p:cNvPr id="1312" name="Google Shape;1312;p46"/>
          <p:cNvSpPr txBox="1">
            <a:spLocks noGrp="1"/>
          </p:cNvSpPr>
          <p:nvPr>
            <p:ph type="subTitle" idx="1"/>
          </p:nvPr>
        </p:nvSpPr>
        <p:spPr>
          <a:xfrm>
            <a:off x="2549400" y="2803075"/>
            <a:ext cx="40452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can be the part of the presentation where you introduce yourself</a:t>
            </a:r>
            <a:endParaRPr/>
          </a:p>
        </p:txBody>
      </p:sp>
      <p:sp>
        <p:nvSpPr>
          <p:cNvPr id="1313" name="Google Shape;1313;p46"/>
          <p:cNvSpPr/>
          <p:nvPr/>
        </p:nvSpPr>
        <p:spPr>
          <a:xfrm flipH="1">
            <a:off x="874800" y="1032975"/>
            <a:ext cx="119100" cy="119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6"/>
          <p:cNvSpPr/>
          <p:nvPr/>
        </p:nvSpPr>
        <p:spPr>
          <a:xfrm flipH="1">
            <a:off x="2019700" y="4123200"/>
            <a:ext cx="144000" cy="144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6"/>
          <p:cNvSpPr/>
          <p:nvPr/>
        </p:nvSpPr>
        <p:spPr>
          <a:xfrm flipH="1">
            <a:off x="859350" y="2466425"/>
            <a:ext cx="150000" cy="1500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6"/>
          <p:cNvSpPr/>
          <p:nvPr/>
        </p:nvSpPr>
        <p:spPr>
          <a:xfrm flipH="1">
            <a:off x="6925150" y="1733375"/>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6"/>
          <p:cNvSpPr/>
          <p:nvPr/>
        </p:nvSpPr>
        <p:spPr>
          <a:xfrm flipH="1">
            <a:off x="2050150" y="4395025"/>
            <a:ext cx="83100" cy="83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6"/>
          <p:cNvSpPr/>
          <p:nvPr/>
        </p:nvSpPr>
        <p:spPr>
          <a:xfrm flipH="1">
            <a:off x="7246725" y="4132800"/>
            <a:ext cx="144300" cy="14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6"/>
          <p:cNvSpPr/>
          <p:nvPr/>
        </p:nvSpPr>
        <p:spPr>
          <a:xfrm flipH="1">
            <a:off x="6955600" y="1991250"/>
            <a:ext cx="83400" cy="8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6"/>
          <p:cNvSpPr/>
          <p:nvPr/>
        </p:nvSpPr>
        <p:spPr>
          <a:xfrm flipH="1">
            <a:off x="7529525" y="1250000"/>
            <a:ext cx="144300" cy="144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6"/>
          <p:cNvSpPr/>
          <p:nvPr/>
        </p:nvSpPr>
        <p:spPr>
          <a:xfrm flipH="1">
            <a:off x="862250" y="761375"/>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6"/>
          <p:cNvSpPr/>
          <p:nvPr/>
        </p:nvSpPr>
        <p:spPr>
          <a:xfrm flipH="1">
            <a:off x="4058871" y="782250"/>
            <a:ext cx="102600" cy="1026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6"/>
          <p:cNvSpPr/>
          <p:nvPr/>
        </p:nvSpPr>
        <p:spPr>
          <a:xfrm>
            <a:off x="8330400" y="2159638"/>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6"/>
          <p:cNvSpPr/>
          <p:nvPr/>
        </p:nvSpPr>
        <p:spPr>
          <a:xfrm>
            <a:off x="1093200" y="390526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6"/>
          <p:cNvSpPr/>
          <p:nvPr/>
        </p:nvSpPr>
        <p:spPr>
          <a:xfrm>
            <a:off x="1033950" y="409438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6"/>
          <p:cNvSpPr/>
          <p:nvPr/>
        </p:nvSpPr>
        <p:spPr>
          <a:xfrm flipH="1">
            <a:off x="5449175" y="642275"/>
            <a:ext cx="86100" cy="86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7" name="Google Shape;1327;p46"/>
          <p:cNvCxnSpPr/>
          <p:nvPr/>
        </p:nvCxnSpPr>
        <p:spPr>
          <a:xfrm rot="10800000">
            <a:off x="7318825" y="2903875"/>
            <a:ext cx="0" cy="1084500"/>
          </a:xfrm>
          <a:prstGeom prst="straightConnector1">
            <a:avLst/>
          </a:prstGeom>
          <a:noFill/>
          <a:ln w="9525" cap="flat" cmpd="sng">
            <a:solidFill>
              <a:schemeClr val="accent3"/>
            </a:solidFill>
            <a:prstDash val="dot"/>
            <a:round/>
            <a:headEnd type="none" w="med" len="med"/>
            <a:tailEnd type="none" w="med" len="med"/>
          </a:ln>
        </p:spPr>
      </p:cxnSp>
      <p:sp>
        <p:nvSpPr>
          <p:cNvPr id="1328" name="Google Shape;1328;p46"/>
          <p:cNvSpPr/>
          <p:nvPr/>
        </p:nvSpPr>
        <p:spPr>
          <a:xfrm flipH="1">
            <a:off x="7285325" y="4402825"/>
            <a:ext cx="67200" cy="6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9" name="Google Shape;1329;p46"/>
          <p:cNvCxnSpPr/>
          <p:nvPr/>
        </p:nvCxnSpPr>
        <p:spPr>
          <a:xfrm rot="10800000">
            <a:off x="2091700" y="3052800"/>
            <a:ext cx="0" cy="915300"/>
          </a:xfrm>
          <a:prstGeom prst="straightConnector1">
            <a:avLst/>
          </a:prstGeom>
          <a:noFill/>
          <a:ln w="9525" cap="flat" cmpd="sng">
            <a:solidFill>
              <a:schemeClr val="accent3"/>
            </a:solidFill>
            <a:prstDash val="dot"/>
            <a:round/>
            <a:headEnd type="none" w="med" len="med"/>
            <a:tailEnd type="none" w="med" len="med"/>
          </a:ln>
        </p:spPr>
      </p:cxnSp>
      <p:sp>
        <p:nvSpPr>
          <p:cNvPr id="1330" name="Google Shape;1330;p46"/>
          <p:cNvSpPr/>
          <p:nvPr/>
        </p:nvSpPr>
        <p:spPr>
          <a:xfrm flipH="1">
            <a:off x="1615850" y="1551450"/>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6"/>
          <p:cNvSpPr/>
          <p:nvPr/>
        </p:nvSpPr>
        <p:spPr>
          <a:xfrm flipH="1">
            <a:off x="1646300" y="1736700"/>
            <a:ext cx="83100" cy="8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2" name="Google Shape;1332;p46"/>
          <p:cNvCxnSpPr/>
          <p:nvPr/>
        </p:nvCxnSpPr>
        <p:spPr>
          <a:xfrm rot="10800000">
            <a:off x="1687850" y="538925"/>
            <a:ext cx="0" cy="915300"/>
          </a:xfrm>
          <a:prstGeom prst="straightConnector1">
            <a:avLst/>
          </a:prstGeom>
          <a:noFill/>
          <a:ln w="9525" cap="flat" cmpd="sng">
            <a:solidFill>
              <a:schemeClr val="accent3"/>
            </a:solidFill>
            <a:prstDash val="dot"/>
            <a:round/>
            <a:headEnd type="none" w="med" len="med"/>
            <a:tailEnd type="none" w="med" len="med"/>
          </a:ln>
        </p:spPr>
      </p:cxnSp>
      <p:sp>
        <p:nvSpPr>
          <p:cNvPr id="1333" name="Google Shape;1333;p46"/>
          <p:cNvSpPr/>
          <p:nvPr/>
        </p:nvSpPr>
        <p:spPr>
          <a:xfrm flipH="1">
            <a:off x="8069181" y="915677"/>
            <a:ext cx="80700" cy="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flipH="1">
            <a:off x="8060650" y="733725"/>
            <a:ext cx="97800" cy="9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5199300" y="4132788"/>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5117375" y="4321913"/>
            <a:ext cx="246900" cy="2469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2673325" y="533750"/>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97"/>
        <p:cNvGrpSpPr/>
        <p:nvPr/>
      </p:nvGrpSpPr>
      <p:grpSpPr>
        <a:xfrm>
          <a:off x="0" y="0"/>
          <a:ext cx="0" cy="0"/>
          <a:chOff x="0" y="0"/>
          <a:chExt cx="0" cy="0"/>
        </a:xfrm>
      </p:grpSpPr>
      <p:grpSp>
        <p:nvGrpSpPr>
          <p:cNvPr id="6898" name="Google Shape;6898;p92"/>
          <p:cNvGrpSpPr/>
          <p:nvPr/>
        </p:nvGrpSpPr>
        <p:grpSpPr>
          <a:xfrm>
            <a:off x="856199" y="1311179"/>
            <a:ext cx="322099" cy="370529"/>
            <a:chOff x="-42971725" y="3217825"/>
            <a:chExt cx="275675" cy="317125"/>
          </a:xfrm>
        </p:grpSpPr>
        <p:sp>
          <p:nvSpPr>
            <p:cNvPr id="6899" name="Google Shape;6899;p9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9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9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92"/>
          <p:cNvGrpSpPr/>
          <p:nvPr/>
        </p:nvGrpSpPr>
        <p:grpSpPr>
          <a:xfrm>
            <a:off x="828113" y="1779835"/>
            <a:ext cx="378270" cy="337551"/>
            <a:chOff x="-42996150" y="3612600"/>
            <a:chExt cx="323750" cy="288900"/>
          </a:xfrm>
        </p:grpSpPr>
        <p:sp>
          <p:nvSpPr>
            <p:cNvPr id="6903" name="Google Shape;6903;p9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9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9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92"/>
          <p:cNvGrpSpPr/>
          <p:nvPr/>
        </p:nvGrpSpPr>
        <p:grpSpPr>
          <a:xfrm>
            <a:off x="830874" y="2189205"/>
            <a:ext cx="372749" cy="370909"/>
            <a:chOff x="-42994575" y="3950300"/>
            <a:chExt cx="319025" cy="317450"/>
          </a:xfrm>
        </p:grpSpPr>
        <p:sp>
          <p:nvSpPr>
            <p:cNvPr id="6907" name="Google Shape;6907;p9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9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9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92"/>
          <p:cNvGrpSpPr/>
          <p:nvPr/>
        </p:nvGrpSpPr>
        <p:grpSpPr>
          <a:xfrm>
            <a:off x="2984269" y="1336037"/>
            <a:ext cx="371785" cy="370879"/>
            <a:chOff x="-41111350" y="3239100"/>
            <a:chExt cx="318200" cy="317425"/>
          </a:xfrm>
        </p:grpSpPr>
        <p:sp>
          <p:nvSpPr>
            <p:cNvPr id="6911" name="Google Shape;6911;p9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9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9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9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92"/>
          <p:cNvGrpSpPr/>
          <p:nvPr/>
        </p:nvGrpSpPr>
        <p:grpSpPr>
          <a:xfrm>
            <a:off x="2980588" y="1771568"/>
            <a:ext cx="379146" cy="370967"/>
            <a:chOff x="-41117650" y="3605525"/>
            <a:chExt cx="324500" cy="317500"/>
          </a:xfrm>
        </p:grpSpPr>
        <p:sp>
          <p:nvSpPr>
            <p:cNvPr id="6916" name="Google Shape;6916;p9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9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9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9" name="Google Shape;6919;p92"/>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0" name="Google Shape;6920;p92"/>
          <p:cNvGrpSpPr/>
          <p:nvPr/>
        </p:nvGrpSpPr>
        <p:grpSpPr>
          <a:xfrm>
            <a:off x="1806843" y="2663092"/>
            <a:ext cx="216271" cy="371814"/>
            <a:chOff x="-39205300" y="3220175"/>
            <a:chExt cx="185100" cy="318225"/>
          </a:xfrm>
        </p:grpSpPr>
        <p:sp>
          <p:nvSpPr>
            <p:cNvPr id="6921" name="Google Shape;6921;p9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9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92"/>
          <p:cNvGrpSpPr/>
          <p:nvPr/>
        </p:nvGrpSpPr>
        <p:grpSpPr>
          <a:xfrm>
            <a:off x="1772370" y="3123163"/>
            <a:ext cx="300016" cy="369273"/>
            <a:chOff x="-39248625" y="3588600"/>
            <a:chExt cx="256775" cy="316050"/>
          </a:xfrm>
        </p:grpSpPr>
        <p:sp>
          <p:nvSpPr>
            <p:cNvPr id="6924" name="Google Shape;6924;p9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9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6" name="Google Shape;6926;p92"/>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92"/>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8" name="Google Shape;6928;p92"/>
          <p:cNvGrpSpPr/>
          <p:nvPr/>
        </p:nvGrpSpPr>
        <p:grpSpPr>
          <a:xfrm>
            <a:off x="1223084" y="1311179"/>
            <a:ext cx="429504" cy="370879"/>
            <a:chOff x="-42651700" y="3217825"/>
            <a:chExt cx="367600" cy="317425"/>
          </a:xfrm>
        </p:grpSpPr>
        <p:sp>
          <p:nvSpPr>
            <p:cNvPr id="6929" name="Google Shape;6929;p9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9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9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9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92"/>
          <p:cNvGrpSpPr/>
          <p:nvPr/>
        </p:nvGrpSpPr>
        <p:grpSpPr>
          <a:xfrm>
            <a:off x="1258516" y="1750829"/>
            <a:ext cx="358640" cy="363226"/>
            <a:chOff x="-42617300" y="3587775"/>
            <a:chExt cx="306950" cy="310875"/>
          </a:xfrm>
        </p:grpSpPr>
        <p:sp>
          <p:nvSpPr>
            <p:cNvPr id="6934" name="Google Shape;6934;p9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9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6" name="Google Shape;6936;p92"/>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7" name="Google Shape;6937;p92"/>
          <p:cNvGrpSpPr/>
          <p:nvPr/>
        </p:nvGrpSpPr>
        <p:grpSpPr>
          <a:xfrm>
            <a:off x="3430343" y="1335569"/>
            <a:ext cx="376926" cy="370324"/>
            <a:chOff x="-40748275" y="3238700"/>
            <a:chExt cx="322600" cy="316950"/>
          </a:xfrm>
        </p:grpSpPr>
        <p:sp>
          <p:nvSpPr>
            <p:cNvPr id="6938" name="Google Shape;6938;p9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9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9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9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9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9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92"/>
          <p:cNvGrpSpPr/>
          <p:nvPr/>
        </p:nvGrpSpPr>
        <p:grpSpPr>
          <a:xfrm>
            <a:off x="3432899" y="1803553"/>
            <a:ext cx="371814" cy="338690"/>
            <a:chOff x="-40745125" y="3632900"/>
            <a:chExt cx="318225" cy="289875"/>
          </a:xfrm>
        </p:grpSpPr>
        <p:sp>
          <p:nvSpPr>
            <p:cNvPr id="6945" name="Google Shape;6945;p9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9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9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9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9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9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9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92"/>
          <p:cNvGrpSpPr/>
          <p:nvPr/>
        </p:nvGrpSpPr>
        <p:grpSpPr>
          <a:xfrm>
            <a:off x="3437047" y="2214764"/>
            <a:ext cx="363518" cy="370178"/>
            <a:chOff x="-40742750" y="3972175"/>
            <a:chExt cx="311125" cy="316825"/>
          </a:xfrm>
        </p:grpSpPr>
        <p:sp>
          <p:nvSpPr>
            <p:cNvPr id="6953" name="Google Shape;6953;p9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9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92"/>
          <p:cNvGrpSpPr/>
          <p:nvPr/>
        </p:nvGrpSpPr>
        <p:grpSpPr>
          <a:xfrm>
            <a:off x="2219708" y="2664932"/>
            <a:ext cx="266892" cy="369974"/>
            <a:chOff x="-38860325" y="3221750"/>
            <a:chExt cx="228425" cy="316650"/>
          </a:xfrm>
        </p:grpSpPr>
        <p:sp>
          <p:nvSpPr>
            <p:cNvPr id="6956" name="Google Shape;6956;p9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9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9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9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92"/>
          <p:cNvGrpSpPr/>
          <p:nvPr/>
        </p:nvGrpSpPr>
        <p:grpSpPr>
          <a:xfrm>
            <a:off x="2170515" y="3126989"/>
            <a:ext cx="380081" cy="367111"/>
            <a:chOff x="-38905225" y="3591875"/>
            <a:chExt cx="325300" cy="314200"/>
          </a:xfrm>
        </p:grpSpPr>
        <p:sp>
          <p:nvSpPr>
            <p:cNvPr id="6961" name="Google Shape;6961;p9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9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9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4" name="Google Shape;6964;p92"/>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5" name="Google Shape;6965;p92"/>
          <p:cNvGrpSpPr/>
          <p:nvPr/>
        </p:nvGrpSpPr>
        <p:grpSpPr>
          <a:xfrm>
            <a:off x="3977265" y="3112069"/>
            <a:ext cx="290815" cy="369740"/>
            <a:chOff x="-37370925" y="3579105"/>
            <a:chExt cx="248900" cy="316450"/>
          </a:xfrm>
        </p:grpSpPr>
        <p:sp>
          <p:nvSpPr>
            <p:cNvPr id="6966" name="Google Shape;6966;p9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9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8" name="Google Shape;6968;p92"/>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92"/>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0" name="Google Shape;6970;p92"/>
          <p:cNvGrpSpPr/>
          <p:nvPr/>
        </p:nvGrpSpPr>
        <p:grpSpPr>
          <a:xfrm>
            <a:off x="1670640" y="2190140"/>
            <a:ext cx="371814" cy="369974"/>
            <a:chOff x="-42259725" y="3951100"/>
            <a:chExt cx="318225" cy="316650"/>
          </a:xfrm>
        </p:grpSpPr>
        <p:sp>
          <p:nvSpPr>
            <p:cNvPr id="6971" name="Google Shape;6971;p9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9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92"/>
          <p:cNvGrpSpPr/>
          <p:nvPr/>
        </p:nvGrpSpPr>
        <p:grpSpPr>
          <a:xfrm>
            <a:off x="3869002" y="1369161"/>
            <a:ext cx="370879" cy="337755"/>
            <a:chOff x="-40378075" y="3267450"/>
            <a:chExt cx="317425" cy="289075"/>
          </a:xfrm>
        </p:grpSpPr>
        <p:sp>
          <p:nvSpPr>
            <p:cNvPr id="6974" name="Google Shape;6974;p9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9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9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9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92"/>
          <p:cNvGrpSpPr/>
          <p:nvPr/>
        </p:nvGrpSpPr>
        <p:grpSpPr>
          <a:xfrm>
            <a:off x="3872668" y="1770429"/>
            <a:ext cx="363548" cy="369974"/>
            <a:chOff x="-40372575" y="3604550"/>
            <a:chExt cx="311150" cy="316650"/>
          </a:xfrm>
        </p:grpSpPr>
        <p:sp>
          <p:nvSpPr>
            <p:cNvPr id="6979" name="Google Shape;6979;p9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9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9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2" name="Google Shape;6982;p92"/>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92"/>
          <p:cNvGrpSpPr/>
          <p:nvPr/>
        </p:nvGrpSpPr>
        <p:grpSpPr>
          <a:xfrm>
            <a:off x="2596617" y="2663092"/>
            <a:ext cx="399038" cy="372165"/>
            <a:chOff x="-38542250" y="3220175"/>
            <a:chExt cx="341525" cy="318525"/>
          </a:xfrm>
        </p:grpSpPr>
        <p:sp>
          <p:nvSpPr>
            <p:cNvPr id="6984" name="Google Shape;6984;p9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9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9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92"/>
          <p:cNvGrpSpPr/>
          <p:nvPr/>
        </p:nvGrpSpPr>
        <p:grpSpPr>
          <a:xfrm>
            <a:off x="2618549" y="3122462"/>
            <a:ext cx="369974" cy="369068"/>
            <a:chOff x="-38537400" y="3588000"/>
            <a:chExt cx="316650" cy="315875"/>
          </a:xfrm>
        </p:grpSpPr>
        <p:sp>
          <p:nvSpPr>
            <p:cNvPr id="6988" name="Google Shape;6988;p9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9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9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9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92"/>
          <p:cNvGrpSpPr/>
          <p:nvPr/>
        </p:nvGrpSpPr>
        <p:grpSpPr>
          <a:xfrm>
            <a:off x="2617629" y="3579991"/>
            <a:ext cx="371814" cy="369974"/>
            <a:chOff x="-38538975" y="3954250"/>
            <a:chExt cx="318225" cy="316650"/>
          </a:xfrm>
        </p:grpSpPr>
        <p:sp>
          <p:nvSpPr>
            <p:cNvPr id="6993" name="Google Shape;6993;p9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9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92"/>
          <p:cNvGrpSpPr/>
          <p:nvPr/>
        </p:nvGrpSpPr>
        <p:grpSpPr>
          <a:xfrm>
            <a:off x="3934941" y="3574918"/>
            <a:ext cx="375465" cy="371814"/>
            <a:chOff x="-37385100" y="3949908"/>
            <a:chExt cx="321350" cy="318225"/>
          </a:xfrm>
        </p:grpSpPr>
        <p:sp>
          <p:nvSpPr>
            <p:cNvPr id="6996" name="Google Shape;6996;p9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9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92"/>
          <p:cNvGrpSpPr/>
          <p:nvPr/>
        </p:nvGrpSpPr>
        <p:grpSpPr>
          <a:xfrm>
            <a:off x="2110600" y="1310478"/>
            <a:ext cx="370909" cy="370675"/>
            <a:chOff x="-41895050" y="3217225"/>
            <a:chExt cx="317450" cy="317250"/>
          </a:xfrm>
        </p:grpSpPr>
        <p:sp>
          <p:nvSpPr>
            <p:cNvPr id="6999" name="Google Shape;6999;p9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9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9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9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9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92"/>
          <p:cNvGrpSpPr/>
          <p:nvPr/>
        </p:nvGrpSpPr>
        <p:grpSpPr>
          <a:xfrm>
            <a:off x="2110148" y="1747412"/>
            <a:ext cx="371814" cy="369974"/>
            <a:chOff x="-41893475" y="3584850"/>
            <a:chExt cx="318225" cy="316650"/>
          </a:xfrm>
        </p:grpSpPr>
        <p:sp>
          <p:nvSpPr>
            <p:cNvPr id="7005" name="Google Shape;7005;p9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9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9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9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9" name="Google Shape;7009;p92"/>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92"/>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1" name="Google Shape;7011;p92"/>
          <p:cNvGrpSpPr/>
          <p:nvPr/>
        </p:nvGrpSpPr>
        <p:grpSpPr>
          <a:xfrm>
            <a:off x="880176" y="3142704"/>
            <a:ext cx="337522" cy="370909"/>
            <a:chOff x="-39998250" y="3605325"/>
            <a:chExt cx="288875" cy="317450"/>
          </a:xfrm>
        </p:grpSpPr>
        <p:sp>
          <p:nvSpPr>
            <p:cNvPr id="7012" name="Google Shape;7012;p9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9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92"/>
          <p:cNvGrpSpPr/>
          <p:nvPr/>
        </p:nvGrpSpPr>
        <p:grpSpPr>
          <a:xfrm>
            <a:off x="863950" y="3601168"/>
            <a:ext cx="369974" cy="369945"/>
            <a:chOff x="-40011050" y="3972375"/>
            <a:chExt cx="316650" cy="316625"/>
          </a:xfrm>
        </p:grpSpPr>
        <p:sp>
          <p:nvSpPr>
            <p:cNvPr id="7015" name="Google Shape;7015;p9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9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92"/>
          <p:cNvGrpSpPr/>
          <p:nvPr/>
        </p:nvGrpSpPr>
        <p:grpSpPr>
          <a:xfrm>
            <a:off x="3095881" y="2665867"/>
            <a:ext cx="266921" cy="369039"/>
            <a:chOff x="-38129425" y="3222550"/>
            <a:chExt cx="228450" cy="315850"/>
          </a:xfrm>
        </p:grpSpPr>
        <p:sp>
          <p:nvSpPr>
            <p:cNvPr id="7018" name="Google Shape;7018;p9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9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92"/>
          <p:cNvGrpSpPr/>
          <p:nvPr/>
        </p:nvGrpSpPr>
        <p:grpSpPr>
          <a:xfrm>
            <a:off x="3050850" y="3122462"/>
            <a:ext cx="371785" cy="369974"/>
            <a:chOff x="-38172725" y="3588000"/>
            <a:chExt cx="318200" cy="316650"/>
          </a:xfrm>
        </p:grpSpPr>
        <p:sp>
          <p:nvSpPr>
            <p:cNvPr id="7021" name="Google Shape;7021;p9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9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9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9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9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9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9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9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92"/>
          <p:cNvGrpSpPr/>
          <p:nvPr/>
        </p:nvGrpSpPr>
        <p:grpSpPr>
          <a:xfrm>
            <a:off x="3126752" y="3580897"/>
            <a:ext cx="219981" cy="369974"/>
            <a:chOff x="-38109725" y="3955025"/>
            <a:chExt cx="188275" cy="316650"/>
          </a:xfrm>
        </p:grpSpPr>
        <p:sp>
          <p:nvSpPr>
            <p:cNvPr id="7030" name="Google Shape;7030;p9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9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2" name="Google Shape;7032;p92"/>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3" name="Google Shape;7033;p92"/>
          <p:cNvGrpSpPr/>
          <p:nvPr/>
        </p:nvGrpSpPr>
        <p:grpSpPr>
          <a:xfrm>
            <a:off x="2542151" y="1312318"/>
            <a:ext cx="373654" cy="369068"/>
            <a:chOff x="-41530375" y="3218800"/>
            <a:chExt cx="319800" cy="315875"/>
          </a:xfrm>
        </p:grpSpPr>
        <p:sp>
          <p:nvSpPr>
            <p:cNvPr id="7034" name="Google Shape;7034;p9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9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92"/>
          <p:cNvGrpSpPr/>
          <p:nvPr/>
        </p:nvGrpSpPr>
        <p:grpSpPr>
          <a:xfrm>
            <a:off x="2544444" y="1827476"/>
            <a:ext cx="369068" cy="289004"/>
            <a:chOff x="-41526450" y="3653375"/>
            <a:chExt cx="315875" cy="247350"/>
          </a:xfrm>
        </p:grpSpPr>
        <p:sp>
          <p:nvSpPr>
            <p:cNvPr id="7037" name="Google Shape;7037;p9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9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92"/>
          <p:cNvGrpSpPr/>
          <p:nvPr/>
        </p:nvGrpSpPr>
        <p:grpSpPr>
          <a:xfrm>
            <a:off x="2545831" y="2190140"/>
            <a:ext cx="366293" cy="369974"/>
            <a:chOff x="-41526450" y="3951100"/>
            <a:chExt cx="313500" cy="316650"/>
          </a:xfrm>
        </p:grpSpPr>
        <p:sp>
          <p:nvSpPr>
            <p:cNvPr id="7040" name="Google Shape;7040;p9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9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9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92"/>
          <p:cNvGrpSpPr/>
          <p:nvPr/>
        </p:nvGrpSpPr>
        <p:grpSpPr>
          <a:xfrm>
            <a:off x="1311086" y="2684269"/>
            <a:ext cx="339595" cy="371814"/>
            <a:chOff x="-39625900" y="3238300"/>
            <a:chExt cx="290650" cy="318225"/>
          </a:xfrm>
        </p:grpSpPr>
        <p:sp>
          <p:nvSpPr>
            <p:cNvPr id="7044" name="Google Shape;7044;p9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9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6" name="Google Shape;7046;p92"/>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7" name="Google Shape;7047;p92"/>
          <p:cNvGrpSpPr/>
          <p:nvPr/>
        </p:nvGrpSpPr>
        <p:grpSpPr>
          <a:xfrm>
            <a:off x="1305137" y="3600730"/>
            <a:ext cx="366293" cy="370441"/>
            <a:chOff x="-39647175" y="3972000"/>
            <a:chExt cx="313500" cy="317050"/>
          </a:xfrm>
        </p:grpSpPr>
        <p:sp>
          <p:nvSpPr>
            <p:cNvPr id="7048" name="Google Shape;7048;p9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9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9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92"/>
          <p:cNvGrpSpPr/>
          <p:nvPr/>
        </p:nvGrpSpPr>
        <p:grpSpPr>
          <a:xfrm>
            <a:off x="3474265" y="2664728"/>
            <a:ext cx="375495" cy="370879"/>
            <a:chOff x="-37808850" y="3221575"/>
            <a:chExt cx="321375" cy="317425"/>
          </a:xfrm>
        </p:grpSpPr>
        <p:sp>
          <p:nvSpPr>
            <p:cNvPr id="7052" name="Google Shape;7052;p9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9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92"/>
          <p:cNvGrpSpPr/>
          <p:nvPr/>
        </p:nvGrpSpPr>
        <p:grpSpPr>
          <a:xfrm>
            <a:off x="3483038" y="3186759"/>
            <a:ext cx="372749" cy="241158"/>
            <a:chOff x="-37806500" y="3643030"/>
            <a:chExt cx="319025" cy="206400"/>
          </a:xfrm>
        </p:grpSpPr>
        <p:sp>
          <p:nvSpPr>
            <p:cNvPr id="7055" name="Google Shape;7055;p9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9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92"/>
          <p:cNvGrpSpPr/>
          <p:nvPr/>
        </p:nvGrpSpPr>
        <p:grpSpPr>
          <a:xfrm>
            <a:off x="3485346" y="3579056"/>
            <a:ext cx="368134" cy="371814"/>
            <a:chOff x="-37804925" y="3953450"/>
            <a:chExt cx="315075" cy="318225"/>
          </a:xfrm>
        </p:grpSpPr>
        <p:sp>
          <p:nvSpPr>
            <p:cNvPr id="7058" name="Google Shape;7058;p9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9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9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92"/>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2" name="Google Shape;7062;p92"/>
          <p:cNvGrpSpPr/>
          <p:nvPr/>
        </p:nvGrpSpPr>
        <p:grpSpPr>
          <a:xfrm>
            <a:off x="4840364" y="1328538"/>
            <a:ext cx="355663" cy="308725"/>
            <a:chOff x="-28462125" y="3199700"/>
            <a:chExt cx="298550" cy="259150"/>
          </a:xfrm>
        </p:grpSpPr>
        <p:sp>
          <p:nvSpPr>
            <p:cNvPr id="7063" name="Google Shape;7063;p9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9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9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92"/>
          <p:cNvGrpSpPr/>
          <p:nvPr/>
        </p:nvGrpSpPr>
        <p:grpSpPr>
          <a:xfrm>
            <a:off x="4841317" y="1763228"/>
            <a:ext cx="353757" cy="352833"/>
            <a:chOff x="-28461325" y="3545475"/>
            <a:chExt cx="296950" cy="296175"/>
          </a:xfrm>
        </p:grpSpPr>
        <p:sp>
          <p:nvSpPr>
            <p:cNvPr id="7067" name="Google Shape;7067;p9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9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9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9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9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9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92"/>
          <p:cNvGrpSpPr/>
          <p:nvPr/>
        </p:nvGrpSpPr>
        <p:grpSpPr>
          <a:xfrm>
            <a:off x="4837550" y="2213272"/>
            <a:ext cx="361292" cy="352803"/>
            <a:chOff x="-28463700" y="3914875"/>
            <a:chExt cx="303275" cy="296150"/>
          </a:xfrm>
        </p:grpSpPr>
        <p:sp>
          <p:nvSpPr>
            <p:cNvPr id="7074" name="Google Shape;7074;p9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9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92"/>
          <p:cNvGrpSpPr/>
          <p:nvPr/>
        </p:nvGrpSpPr>
        <p:grpSpPr>
          <a:xfrm>
            <a:off x="7072335" y="1369355"/>
            <a:ext cx="351880" cy="227092"/>
            <a:chOff x="-26573400" y="3224125"/>
            <a:chExt cx="295375" cy="190625"/>
          </a:xfrm>
        </p:grpSpPr>
        <p:sp>
          <p:nvSpPr>
            <p:cNvPr id="7077" name="Google Shape;7077;p9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9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92"/>
          <p:cNvGrpSpPr/>
          <p:nvPr/>
        </p:nvGrpSpPr>
        <p:grpSpPr>
          <a:xfrm>
            <a:off x="7072335" y="1763690"/>
            <a:ext cx="351880" cy="351910"/>
            <a:chOff x="-26573400" y="3546250"/>
            <a:chExt cx="295375" cy="295400"/>
          </a:xfrm>
        </p:grpSpPr>
        <p:sp>
          <p:nvSpPr>
            <p:cNvPr id="7080" name="Google Shape;7080;p9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9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9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9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9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92"/>
          <p:cNvGrpSpPr/>
          <p:nvPr/>
        </p:nvGrpSpPr>
        <p:grpSpPr>
          <a:xfrm>
            <a:off x="7060615" y="2213599"/>
            <a:ext cx="375319" cy="352148"/>
            <a:chOff x="-26583625" y="3917025"/>
            <a:chExt cx="315050" cy="295600"/>
          </a:xfrm>
        </p:grpSpPr>
        <p:sp>
          <p:nvSpPr>
            <p:cNvPr id="7086" name="Google Shape;7086;p9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9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9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9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0" name="Google Shape;7090;p92"/>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1" name="Google Shape;7091;p92"/>
          <p:cNvGrpSpPr/>
          <p:nvPr/>
        </p:nvGrpSpPr>
        <p:grpSpPr>
          <a:xfrm>
            <a:off x="5759130" y="3172629"/>
            <a:ext cx="289039" cy="352833"/>
            <a:chOff x="-24694925" y="3518700"/>
            <a:chExt cx="242625" cy="296175"/>
          </a:xfrm>
        </p:grpSpPr>
        <p:sp>
          <p:nvSpPr>
            <p:cNvPr id="7092" name="Google Shape;7092;p9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9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9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9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92"/>
          <p:cNvGrpSpPr/>
          <p:nvPr/>
        </p:nvGrpSpPr>
        <p:grpSpPr>
          <a:xfrm>
            <a:off x="5758668" y="3622657"/>
            <a:ext cx="289962" cy="352833"/>
            <a:chOff x="-24709100" y="3888875"/>
            <a:chExt cx="243400" cy="296175"/>
          </a:xfrm>
        </p:grpSpPr>
        <p:sp>
          <p:nvSpPr>
            <p:cNvPr id="7097" name="Google Shape;7097;p9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9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9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92"/>
          <p:cNvGrpSpPr/>
          <p:nvPr/>
        </p:nvGrpSpPr>
        <p:grpSpPr>
          <a:xfrm>
            <a:off x="7958668" y="2695320"/>
            <a:ext cx="356556" cy="349557"/>
            <a:chOff x="-22863675" y="3131775"/>
            <a:chExt cx="299300" cy="293425"/>
          </a:xfrm>
        </p:grpSpPr>
        <p:sp>
          <p:nvSpPr>
            <p:cNvPr id="7101" name="Google Shape;7101;p9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9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9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92"/>
          <p:cNvGrpSpPr/>
          <p:nvPr/>
        </p:nvGrpSpPr>
        <p:grpSpPr>
          <a:xfrm>
            <a:off x="5301532" y="1306499"/>
            <a:ext cx="310602" cy="352803"/>
            <a:chOff x="-28069875" y="3175300"/>
            <a:chExt cx="260725" cy="296150"/>
          </a:xfrm>
        </p:grpSpPr>
        <p:sp>
          <p:nvSpPr>
            <p:cNvPr id="7105" name="Google Shape;7105;p9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9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9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9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9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9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9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9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9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4" name="Google Shape;7114;p92"/>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5" name="Google Shape;7115;p92"/>
          <p:cNvGrpSpPr/>
          <p:nvPr/>
        </p:nvGrpSpPr>
        <p:grpSpPr>
          <a:xfrm>
            <a:off x="5342810" y="2213733"/>
            <a:ext cx="228045" cy="351880"/>
            <a:chOff x="-28032075" y="3916450"/>
            <a:chExt cx="191425" cy="295375"/>
          </a:xfrm>
        </p:grpSpPr>
        <p:sp>
          <p:nvSpPr>
            <p:cNvPr id="7116" name="Google Shape;7116;p9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9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9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92"/>
          <p:cNvGrpSpPr/>
          <p:nvPr/>
        </p:nvGrpSpPr>
        <p:grpSpPr>
          <a:xfrm>
            <a:off x="7508157" y="1306484"/>
            <a:ext cx="352833" cy="352833"/>
            <a:chOff x="-26201650" y="3176075"/>
            <a:chExt cx="296175" cy="296175"/>
          </a:xfrm>
        </p:grpSpPr>
        <p:sp>
          <p:nvSpPr>
            <p:cNvPr id="7120" name="Google Shape;7120;p9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9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92"/>
          <p:cNvGrpSpPr/>
          <p:nvPr/>
        </p:nvGrpSpPr>
        <p:grpSpPr>
          <a:xfrm>
            <a:off x="7507680" y="1763705"/>
            <a:ext cx="353786" cy="351880"/>
            <a:chOff x="-26204800" y="3547050"/>
            <a:chExt cx="296975" cy="295375"/>
          </a:xfrm>
        </p:grpSpPr>
        <p:sp>
          <p:nvSpPr>
            <p:cNvPr id="7123" name="Google Shape;7123;p9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9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5" name="Google Shape;7125;p92"/>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6" name="Google Shape;7126;p92"/>
          <p:cNvGrpSpPr/>
          <p:nvPr/>
        </p:nvGrpSpPr>
        <p:grpSpPr>
          <a:xfrm>
            <a:off x="6178935" y="2693683"/>
            <a:ext cx="345328" cy="352833"/>
            <a:chOff x="-24353875" y="3147725"/>
            <a:chExt cx="289875" cy="296175"/>
          </a:xfrm>
        </p:grpSpPr>
        <p:sp>
          <p:nvSpPr>
            <p:cNvPr id="7127" name="Google Shape;7127;p9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9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92"/>
          <p:cNvGrpSpPr/>
          <p:nvPr/>
        </p:nvGrpSpPr>
        <p:grpSpPr>
          <a:xfrm>
            <a:off x="6186917" y="3173090"/>
            <a:ext cx="329365" cy="351910"/>
            <a:chOff x="-24344425" y="3519475"/>
            <a:chExt cx="276475" cy="295400"/>
          </a:xfrm>
        </p:grpSpPr>
        <p:sp>
          <p:nvSpPr>
            <p:cNvPr id="7130" name="Google Shape;7130;p9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9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92"/>
          <p:cNvGrpSpPr/>
          <p:nvPr/>
        </p:nvGrpSpPr>
        <p:grpSpPr>
          <a:xfrm>
            <a:off x="6176597" y="3625010"/>
            <a:ext cx="350004" cy="348128"/>
            <a:chOff x="-24353075" y="3891250"/>
            <a:chExt cx="293800" cy="292225"/>
          </a:xfrm>
        </p:grpSpPr>
        <p:sp>
          <p:nvSpPr>
            <p:cNvPr id="7133" name="Google Shape;7133;p9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9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92"/>
          <p:cNvGrpSpPr/>
          <p:nvPr/>
        </p:nvGrpSpPr>
        <p:grpSpPr>
          <a:xfrm>
            <a:off x="7960068" y="3173313"/>
            <a:ext cx="353757" cy="351463"/>
            <a:chOff x="-22845575" y="3504075"/>
            <a:chExt cx="296950" cy="295025"/>
          </a:xfrm>
        </p:grpSpPr>
        <p:sp>
          <p:nvSpPr>
            <p:cNvPr id="7136" name="Google Shape;7136;p9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9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92"/>
          <p:cNvGrpSpPr/>
          <p:nvPr/>
        </p:nvGrpSpPr>
        <p:grpSpPr>
          <a:xfrm>
            <a:off x="5753249" y="1306961"/>
            <a:ext cx="299344" cy="351880"/>
            <a:chOff x="-27691025" y="3175300"/>
            <a:chExt cx="251275" cy="295375"/>
          </a:xfrm>
        </p:grpSpPr>
        <p:sp>
          <p:nvSpPr>
            <p:cNvPr id="7139" name="Google Shape;7139;p9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9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9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9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92"/>
          <p:cNvGrpSpPr/>
          <p:nvPr/>
        </p:nvGrpSpPr>
        <p:grpSpPr>
          <a:xfrm>
            <a:off x="5725566" y="1825637"/>
            <a:ext cx="354710" cy="228015"/>
            <a:chOff x="-27721750" y="3598250"/>
            <a:chExt cx="297750" cy="191400"/>
          </a:xfrm>
        </p:grpSpPr>
        <p:sp>
          <p:nvSpPr>
            <p:cNvPr id="7144" name="Google Shape;7144;p9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9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92"/>
          <p:cNvGrpSpPr/>
          <p:nvPr/>
        </p:nvGrpSpPr>
        <p:grpSpPr>
          <a:xfrm>
            <a:off x="5726966" y="2219183"/>
            <a:ext cx="351910" cy="340980"/>
            <a:chOff x="-27719400" y="3925600"/>
            <a:chExt cx="295400" cy="286225"/>
          </a:xfrm>
        </p:grpSpPr>
        <p:sp>
          <p:nvSpPr>
            <p:cNvPr id="7147" name="Google Shape;7147;p9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9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92"/>
          <p:cNvGrpSpPr/>
          <p:nvPr/>
        </p:nvGrpSpPr>
        <p:grpSpPr>
          <a:xfrm>
            <a:off x="7948238" y="1306023"/>
            <a:ext cx="353757" cy="353757"/>
            <a:chOff x="-25834600" y="3176875"/>
            <a:chExt cx="296950" cy="296950"/>
          </a:xfrm>
        </p:grpSpPr>
        <p:sp>
          <p:nvSpPr>
            <p:cNvPr id="7150" name="Google Shape;7150;p9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9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9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9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9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92"/>
          <p:cNvGrpSpPr/>
          <p:nvPr/>
        </p:nvGrpSpPr>
        <p:grpSpPr>
          <a:xfrm>
            <a:off x="7948238" y="1774024"/>
            <a:ext cx="353757" cy="331241"/>
            <a:chOff x="-25834600" y="3564375"/>
            <a:chExt cx="296950" cy="278050"/>
          </a:xfrm>
        </p:grpSpPr>
        <p:sp>
          <p:nvSpPr>
            <p:cNvPr id="7156" name="Google Shape;7156;p9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9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9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9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9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9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9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9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92"/>
          <p:cNvGrpSpPr/>
          <p:nvPr/>
        </p:nvGrpSpPr>
        <p:grpSpPr>
          <a:xfrm>
            <a:off x="7946362" y="2213376"/>
            <a:ext cx="357509" cy="352595"/>
            <a:chOff x="-25834600" y="3915850"/>
            <a:chExt cx="300100" cy="295975"/>
          </a:xfrm>
        </p:grpSpPr>
        <p:sp>
          <p:nvSpPr>
            <p:cNvPr id="7165" name="Google Shape;7165;p9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9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9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92"/>
          <p:cNvGrpSpPr/>
          <p:nvPr/>
        </p:nvGrpSpPr>
        <p:grpSpPr>
          <a:xfrm>
            <a:off x="6681790" y="2694606"/>
            <a:ext cx="228968" cy="350987"/>
            <a:chOff x="-23930925" y="3149300"/>
            <a:chExt cx="192200" cy="294625"/>
          </a:xfrm>
        </p:grpSpPr>
        <p:sp>
          <p:nvSpPr>
            <p:cNvPr id="7169" name="Google Shape;7169;p9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9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9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9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92"/>
          <p:cNvGrpSpPr/>
          <p:nvPr/>
        </p:nvGrpSpPr>
        <p:grpSpPr>
          <a:xfrm>
            <a:off x="6638620" y="3173090"/>
            <a:ext cx="315307" cy="351910"/>
            <a:chOff x="-23962425" y="3519475"/>
            <a:chExt cx="264675" cy="295400"/>
          </a:xfrm>
        </p:grpSpPr>
        <p:sp>
          <p:nvSpPr>
            <p:cNvPr id="7174" name="Google Shape;7174;p9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9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6" name="Google Shape;7176;p92"/>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7" name="Google Shape;7177;p92"/>
          <p:cNvGrpSpPr/>
          <p:nvPr/>
        </p:nvGrpSpPr>
        <p:grpSpPr>
          <a:xfrm>
            <a:off x="8017295" y="3623134"/>
            <a:ext cx="239302" cy="351880"/>
            <a:chOff x="-22788075" y="3904625"/>
            <a:chExt cx="200875" cy="295375"/>
          </a:xfrm>
        </p:grpSpPr>
        <p:sp>
          <p:nvSpPr>
            <p:cNvPr id="7178" name="Google Shape;7178;p9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9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9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9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92"/>
          <p:cNvGrpSpPr/>
          <p:nvPr/>
        </p:nvGrpSpPr>
        <p:grpSpPr>
          <a:xfrm>
            <a:off x="6172593" y="1306499"/>
            <a:ext cx="354710" cy="352803"/>
            <a:chOff x="-27351575" y="3175300"/>
            <a:chExt cx="297750" cy="296150"/>
          </a:xfrm>
        </p:grpSpPr>
        <p:sp>
          <p:nvSpPr>
            <p:cNvPr id="7183" name="Google Shape;7183;p9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9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9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9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92"/>
          <p:cNvGrpSpPr/>
          <p:nvPr/>
        </p:nvGrpSpPr>
        <p:grpSpPr>
          <a:xfrm>
            <a:off x="6215302" y="1763109"/>
            <a:ext cx="269293" cy="353072"/>
            <a:chOff x="-27313750" y="3545275"/>
            <a:chExt cx="226050" cy="296375"/>
          </a:xfrm>
        </p:grpSpPr>
        <p:sp>
          <p:nvSpPr>
            <p:cNvPr id="7188" name="Google Shape;7188;p9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9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9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92"/>
          <p:cNvGrpSpPr/>
          <p:nvPr/>
        </p:nvGrpSpPr>
        <p:grpSpPr>
          <a:xfrm>
            <a:off x="6172593" y="2211380"/>
            <a:ext cx="354710" cy="356586"/>
            <a:chOff x="-27351575" y="3915650"/>
            <a:chExt cx="297750" cy="299325"/>
          </a:xfrm>
        </p:grpSpPr>
        <p:sp>
          <p:nvSpPr>
            <p:cNvPr id="7192" name="Google Shape;7192;p9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9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92"/>
          <p:cNvGrpSpPr/>
          <p:nvPr/>
        </p:nvGrpSpPr>
        <p:grpSpPr>
          <a:xfrm>
            <a:off x="4860084" y="2693579"/>
            <a:ext cx="319060" cy="353042"/>
            <a:chOff x="-25445525" y="3175900"/>
            <a:chExt cx="267825" cy="296350"/>
          </a:xfrm>
        </p:grpSpPr>
        <p:sp>
          <p:nvSpPr>
            <p:cNvPr id="7195" name="Google Shape;7195;p9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9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9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92"/>
          <p:cNvGrpSpPr/>
          <p:nvPr/>
        </p:nvGrpSpPr>
        <p:grpSpPr>
          <a:xfrm>
            <a:off x="4841797" y="3183902"/>
            <a:ext cx="355633" cy="330288"/>
            <a:chOff x="-25465200" y="3565175"/>
            <a:chExt cx="298525" cy="277250"/>
          </a:xfrm>
        </p:grpSpPr>
        <p:sp>
          <p:nvSpPr>
            <p:cNvPr id="7199" name="Google Shape;7199;p9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9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92"/>
          <p:cNvGrpSpPr/>
          <p:nvPr/>
        </p:nvGrpSpPr>
        <p:grpSpPr>
          <a:xfrm>
            <a:off x="4841336" y="3623432"/>
            <a:ext cx="356556" cy="351285"/>
            <a:chOff x="-25465200" y="3916150"/>
            <a:chExt cx="299300" cy="294875"/>
          </a:xfrm>
        </p:grpSpPr>
        <p:sp>
          <p:nvSpPr>
            <p:cNvPr id="7202" name="Google Shape;7202;p9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9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92"/>
          <p:cNvGrpSpPr/>
          <p:nvPr/>
        </p:nvGrpSpPr>
        <p:grpSpPr>
          <a:xfrm>
            <a:off x="7068775" y="2693698"/>
            <a:ext cx="351880" cy="352803"/>
            <a:chOff x="-23615075" y="3148525"/>
            <a:chExt cx="295375" cy="296150"/>
          </a:xfrm>
        </p:grpSpPr>
        <p:sp>
          <p:nvSpPr>
            <p:cNvPr id="7205" name="Google Shape;7205;p9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9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9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9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9" name="Google Shape;7209;p92"/>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0" name="Google Shape;7210;p92"/>
          <p:cNvGrpSpPr/>
          <p:nvPr/>
        </p:nvGrpSpPr>
        <p:grpSpPr>
          <a:xfrm>
            <a:off x="7068299" y="3632977"/>
            <a:ext cx="352833" cy="332194"/>
            <a:chOff x="-23615075" y="3906200"/>
            <a:chExt cx="296175" cy="278850"/>
          </a:xfrm>
        </p:grpSpPr>
        <p:sp>
          <p:nvSpPr>
            <p:cNvPr id="7211" name="Google Shape;7211;p9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9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9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92"/>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5" name="Google Shape;7215;p92"/>
          <p:cNvGrpSpPr/>
          <p:nvPr/>
        </p:nvGrpSpPr>
        <p:grpSpPr>
          <a:xfrm>
            <a:off x="6617268" y="1306618"/>
            <a:ext cx="353757" cy="352565"/>
            <a:chOff x="-26980600" y="3175500"/>
            <a:chExt cx="296950" cy="295950"/>
          </a:xfrm>
        </p:grpSpPr>
        <p:sp>
          <p:nvSpPr>
            <p:cNvPr id="7216" name="Google Shape;7216;p9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9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9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9" name="Google Shape;7219;p92"/>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0" name="Google Shape;7220;p92"/>
          <p:cNvGrpSpPr/>
          <p:nvPr/>
        </p:nvGrpSpPr>
        <p:grpSpPr>
          <a:xfrm>
            <a:off x="6617744" y="2245154"/>
            <a:ext cx="352803" cy="289039"/>
            <a:chOff x="-26981375" y="3951875"/>
            <a:chExt cx="296150" cy="242625"/>
          </a:xfrm>
        </p:grpSpPr>
        <p:sp>
          <p:nvSpPr>
            <p:cNvPr id="7221" name="Google Shape;7221;p9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9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9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92"/>
          <p:cNvGrpSpPr/>
          <p:nvPr/>
        </p:nvGrpSpPr>
        <p:grpSpPr>
          <a:xfrm>
            <a:off x="5282787" y="2692745"/>
            <a:ext cx="351910" cy="354710"/>
            <a:chOff x="-25094250" y="3176075"/>
            <a:chExt cx="295400" cy="297750"/>
          </a:xfrm>
        </p:grpSpPr>
        <p:sp>
          <p:nvSpPr>
            <p:cNvPr id="7225" name="Google Shape;7225;p9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9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9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92"/>
          <p:cNvGrpSpPr/>
          <p:nvPr/>
        </p:nvGrpSpPr>
        <p:grpSpPr>
          <a:xfrm>
            <a:off x="5282787" y="3173106"/>
            <a:ext cx="351910" cy="351880"/>
            <a:chOff x="-25094250" y="3547050"/>
            <a:chExt cx="295400" cy="295375"/>
          </a:xfrm>
        </p:grpSpPr>
        <p:sp>
          <p:nvSpPr>
            <p:cNvPr id="7229" name="Google Shape;7229;p9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9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9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9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9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4" name="Google Shape;7234;p92"/>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5" name="Google Shape;7235;p92"/>
          <p:cNvGrpSpPr/>
          <p:nvPr/>
        </p:nvGrpSpPr>
        <p:grpSpPr>
          <a:xfrm>
            <a:off x="7514864" y="2693698"/>
            <a:ext cx="352803" cy="352803"/>
            <a:chOff x="-23245675" y="3148525"/>
            <a:chExt cx="296150" cy="296150"/>
          </a:xfrm>
        </p:grpSpPr>
        <p:sp>
          <p:nvSpPr>
            <p:cNvPr id="7236" name="Google Shape;7236;p9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9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9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9" name="Google Shape;7239;p92"/>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0" name="Google Shape;7240;p92"/>
          <p:cNvGrpSpPr/>
          <p:nvPr/>
        </p:nvGrpSpPr>
        <p:grpSpPr>
          <a:xfrm>
            <a:off x="7515325" y="3622672"/>
            <a:ext cx="351880" cy="352803"/>
            <a:chOff x="-23244900" y="3888100"/>
            <a:chExt cx="295375" cy="296150"/>
          </a:xfrm>
        </p:grpSpPr>
        <p:sp>
          <p:nvSpPr>
            <p:cNvPr id="7241" name="Google Shape;7241;p9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9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9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9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9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9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9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9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9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9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9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2" name="Google Shape;7252;p92"/>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92"/>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254" name="Google Shape;7254;p92"/>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58"/>
        <p:cNvGrpSpPr/>
        <p:nvPr/>
      </p:nvGrpSpPr>
      <p:grpSpPr>
        <a:xfrm>
          <a:off x="0" y="0"/>
          <a:ext cx="0" cy="0"/>
          <a:chOff x="0" y="0"/>
          <a:chExt cx="0" cy="0"/>
        </a:xfrm>
      </p:grpSpPr>
      <p:sp>
        <p:nvSpPr>
          <p:cNvPr id="7259" name="Google Shape;7259;p93"/>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0" name="Google Shape;7260;p93"/>
          <p:cNvGrpSpPr/>
          <p:nvPr/>
        </p:nvGrpSpPr>
        <p:grpSpPr>
          <a:xfrm>
            <a:off x="832654" y="1819647"/>
            <a:ext cx="367261" cy="367261"/>
            <a:chOff x="-65145700" y="3727425"/>
            <a:chExt cx="317425" cy="317425"/>
          </a:xfrm>
        </p:grpSpPr>
        <p:sp>
          <p:nvSpPr>
            <p:cNvPr id="7261" name="Google Shape;7261;p9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9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93"/>
          <p:cNvGrpSpPr/>
          <p:nvPr/>
        </p:nvGrpSpPr>
        <p:grpSpPr>
          <a:xfrm>
            <a:off x="835851" y="2248561"/>
            <a:ext cx="360868" cy="367261"/>
            <a:chOff x="-65144125" y="4094450"/>
            <a:chExt cx="311900" cy="317425"/>
          </a:xfrm>
        </p:grpSpPr>
        <p:sp>
          <p:nvSpPr>
            <p:cNvPr id="7264" name="Google Shape;7264;p9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9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9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7" name="Google Shape;7267;p93"/>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8" name="Google Shape;7268;p93"/>
          <p:cNvGrpSpPr/>
          <p:nvPr/>
        </p:nvGrpSpPr>
        <p:grpSpPr>
          <a:xfrm>
            <a:off x="3039420" y="1819256"/>
            <a:ext cx="370645" cy="368042"/>
            <a:chOff x="-63250675" y="3744075"/>
            <a:chExt cx="320350" cy="318100"/>
          </a:xfrm>
        </p:grpSpPr>
        <p:sp>
          <p:nvSpPr>
            <p:cNvPr id="7269" name="Google Shape;7269;p9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9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9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93"/>
          <p:cNvGrpSpPr/>
          <p:nvPr/>
        </p:nvGrpSpPr>
        <p:grpSpPr>
          <a:xfrm>
            <a:off x="3041112" y="2248561"/>
            <a:ext cx="367261" cy="367261"/>
            <a:chOff x="-63250675" y="4110200"/>
            <a:chExt cx="317425" cy="317425"/>
          </a:xfrm>
        </p:grpSpPr>
        <p:sp>
          <p:nvSpPr>
            <p:cNvPr id="7273" name="Google Shape;7273;p9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9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9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9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9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9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9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9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9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93"/>
          <p:cNvGrpSpPr/>
          <p:nvPr/>
        </p:nvGrpSpPr>
        <p:grpSpPr>
          <a:xfrm>
            <a:off x="1720159" y="2745656"/>
            <a:ext cx="359075" cy="358844"/>
            <a:chOff x="-61351725" y="3372400"/>
            <a:chExt cx="310350" cy="310150"/>
          </a:xfrm>
        </p:grpSpPr>
        <p:sp>
          <p:nvSpPr>
            <p:cNvPr id="7283" name="Google Shape;7283;p9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9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9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93"/>
          <p:cNvGrpSpPr/>
          <p:nvPr/>
        </p:nvGrpSpPr>
        <p:grpSpPr>
          <a:xfrm>
            <a:off x="1716514" y="3208713"/>
            <a:ext cx="366364" cy="333534"/>
            <a:chOff x="-61354875" y="3751050"/>
            <a:chExt cx="316650" cy="288275"/>
          </a:xfrm>
        </p:grpSpPr>
        <p:sp>
          <p:nvSpPr>
            <p:cNvPr id="7287" name="Google Shape;7287;p9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9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9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93"/>
          <p:cNvGrpSpPr/>
          <p:nvPr/>
        </p:nvGrpSpPr>
        <p:grpSpPr>
          <a:xfrm>
            <a:off x="1716514" y="3650352"/>
            <a:ext cx="366364" cy="367290"/>
            <a:chOff x="-61354875" y="4101525"/>
            <a:chExt cx="316650" cy="317450"/>
          </a:xfrm>
        </p:grpSpPr>
        <p:sp>
          <p:nvSpPr>
            <p:cNvPr id="7291" name="Google Shape;7291;p9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9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93"/>
          <p:cNvGrpSpPr/>
          <p:nvPr/>
        </p:nvGrpSpPr>
        <p:grpSpPr>
          <a:xfrm>
            <a:off x="3932949" y="2742228"/>
            <a:ext cx="368157" cy="365699"/>
            <a:chOff x="-59470075" y="3308975"/>
            <a:chExt cx="318200" cy="316075"/>
          </a:xfrm>
        </p:grpSpPr>
        <p:sp>
          <p:nvSpPr>
            <p:cNvPr id="7294" name="Google Shape;7294;p9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9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9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9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9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9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9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9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93"/>
          <p:cNvGrpSpPr/>
          <p:nvPr/>
        </p:nvGrpSpPr>
        <p:grpSpPr>
          <a:xfrm>
            <a:off x="1278379" y="1377933"/>
            <a:ext cx="367261" cy="364686"/>
            <a:chOff x="-64781025" y="3361050"/>
            <a:chExt cx="317425" cy="315200"/>
          </a:xfrm>
        </p:grpSpPr>
        <p:sp>
          <p:nvSpPr>
            <p:cNvPr id="7304" name="Google Shape;7304;p9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9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9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9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8" name="Google Shape;7308;p93"/>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93"/>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93"/>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1" name="Google Shape;7311;p93"/>
          <p:cNvGrpSpPr/>
          <p:nvPr/>
        </p:nvGrpSpPr>
        <p:grpSpPr>
          <a:xfrm>
            <a:off x="3482779" y="1819372"/>
            <a:ext cx="382765" cy="367810"/>
            <a:chOff x="-62890750" y="3747425"/>
            <a:chExt cx="330825" cy="317900"/>
          </a:xfrm>
        </p:grpSpPr>
        <p:sp>
          <p:nvSpPr>
            <p:cNvPr id="7312" name="Google Shape;7312;p9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9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9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9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9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9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9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9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9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9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9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9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9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9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93"/>
          <p:cNvGrpSpPr/>
          <p:nvPr/>
        </p:nvGrpSpPr>
        <p:grpSpPr>
          <a:xfrm>
            <a:off x="3490531" y="2249009"/>
            <a:ext cx="367261" cy="366364"/>
            <a:chOff x="-62884425" y="4111775"/>
            <a:chExt cx="317425" cy="316650"/>
          </a:xfrm>
        </p:grpSpPr>
        <p:sp>
          <p:nvSpPr>
            <p:cNvPr id="7327" name="Google Shape;7327;p9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9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93"/>
          <p:cNvGrpSpPr/>
          <p:nvPr/>
        </p:nvGrpSpPr>
        <p:grpSpPr>
          <a:xfrm>
            <a:off x="2163165" y="2745078"/>
            <a:ext cx="365438" cy="360001"/>
            <a:chOff x="-60991775" y="3376900"/>
            <a:chExt cx="315850" cy="311150"/>
          </a:xfrm>
        </p:grpSpPr>
        <p:sp>
          <p:nvSpPr>
            <p:cNvPr id="7330" name="Google Shape;7330;p9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9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9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93"/>
          <p:cNvGrpSpPr/>
          <p:nvPr/>
        </p:nvGrpSpPr>
        <p:grpSpPr>
          <a:xfrm>
            <a:off x="2162702" y="3195942"/>
            <a:ext cx="366364" cy="359075"/>
            <a:chOff x="-60988625" y="3740800"/>
            <a:chExt cx="316650" cy="310350"/>
          </a:xfrm>
        </p:grpSpPr>
        <p:sp>
          <p:nvSpPr>
            <p:cNvPr id="7334" name="Google Shape;7334;p9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9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9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93"/>
          <p:cNvGrpSpPr/>
          <p:nvPr/>
        </p:nvGrpSpPr>
        <p:grpSpPr>
          <a:xfrm>
            <a:off x="2162702" y="3651393"/>
            <a:ext cx="366364" cy="365207"/>
            <a:chOff x="-60987850" y="4100950"/>
            <a:chExt cx="316650" cy="315650"/>
          </a:xfrm>
        </p:grpSpPr>
        <p:sp>
          <p:nvSpPr>
            <p:cNvPr id="7338" name="Google Shape;7338;p9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9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9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9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9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93"/>
          <p:cNvGrpSpPr/>
          <p:nvPr/>
        </p:nvGrpSpPr>
        <p:grpSpPr>
          <a:xfrm>
            <a:off x="3932486" y="3196853"/>
            <a:ext cx="369083" cy="357253"/>
            <a:chOff x="-59447250" y="3706150"/>
            <a:chExt cx="319000" cy="308775"/>
          </a:xfrm>
        </p:grpSpPr>
        <p:sp>
          <p:nvSpPr>
            <p:cNvPr id="7344" name="Google Shape;7344;p9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9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9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9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93"/>
          <p:cNvGrpSpPr/>
          <p:nvPr/>
        </p:nvGrpSpPr>
        <p:grpSpPr>
          <a:xfrm>
            <a:off x="1721214" y="1378164"/>
            <a:ext cx="368186" cy="364224"/>
            <a:chOff x="-64406125" y="3362225"/>
            <a:chExt cx="318225" cy="314800"/>
          </a:xfrm>
        </p:grpSpPr>
        <p:sp>
          <p:nvSpPr>
            <p:cNvPr id="7349" name="Google Shape;7349;p9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9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1" name="Google Shape;7351;p93"/>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2" name="Google Shape;7352;p93"/>
          <p:cNvGrpSpPr/>
          <p:nvPr/>
        </p:nvGrpSpPr>
        <p:grpSpPr>
          <a:xfrm>
            <a:off x="1721677" y="2249009"/>
            <a:ext cx="367261" cy="366364"/>
            <a:chOff x="-64410850" y="4094450"/>
            <a:chExt cx="317425" cy="316650"/>
          </a:xfrm>
        </p:grpSpPr>
        <p:sp>
          <p:nvSpPr>
            <p:cNvPr id="7353" name="Google Shape;7353;p9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9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9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6" name="Google Shape;7356;p93"/>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7" name="Google Shape;7357;p93"/>
          <p:cNvGrpSpPr/>
          <p:nvPr/>
        </p:nvGrpSpPr>
        <p:grpSpPr>
          <a:xfrm>
            <a:off x="3943225" y="1819083"/>
            <a:ext cx="365467" cy="368389"/>
            <a:chOff x="-62516625" y="3743175"/>
            <a:chExt cx="315875" cy="318400"/>
          </a:xfrm>
        </p:grpSpPr>
        <p:sp>
          <p:nvSpPr>
            <p:cNvPr id="7358" name="Google Shape;7358;p9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9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93"/>
          <p:cNvGrpSpPr/>
          <p:nvPr/>
        </p:nvGrpSpPr>
        <p:grpSpPr>
          <a:xfrm>
            <a:off x="3950065" y="2269054"/>
            <a:ext cx="351786" cy="326274"/>
            <a:chOff x="-62511900" y="4129100"/>
            <a:chExt cx="304050" cy="282000"/>
          </a:xfrm>
        </p:grpSpPr>
        <p:sp>
          <p:nvSpPr>
            <p:cNvPr id="7361" name="Google Shape;7361;p9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9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9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9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9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93"/>
          <p:cNvGrpSpPr/>
          <p:nvPr/>
        </p:nvGrpSpPr>
        <p:grpSpPr>
          <a:xfrm>
            <a:off x="2628187" y="2741448"/>
            <a:ext cx="310770" cy="367261"/>
            <a:chOff x="-60597975" y="3367475"/>
            <a:chExt cx="268600" cy="317425"/>
          </a:xfrm>
        </p:grpSpPr>
        <p:sp>
          <p:nvSpPr>
            <p:cNvPr id="7367" name="Google Shape;7367;p9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9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9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9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9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2" name="Google Shape;7372;p93"/>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3" name="Google Shape;7373;p93"/>
          <p:cNvGrpSpPr/>
          <p:nvPr/>
        </p:nvGrpSpPr>
        <p:grpSpPr>
          <a:xfrm>
            <a:off x="2600390" y="3702764"/>
            <a:ext cx="366364" cy="262465"/>
            <a:chOff x="-60621600" y="4145650"/>
            <a:chExt cx="316650" cy="226850"/>
          </a:xfrm>
        </p:grpSpPr>
        <p:sp>
          <p:nvSpPr>
            <p:cNvPr id="7374" name="Google Shape;7374;p9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9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9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93"/>
          <p:cNvGrpSpPr/>
          <p:nvPr/>
        </p:nvGrpSpPr>
        <p:grpSpPr>
          <a:xfrm>
            <a:off x="3937042" y="3651263"/>
            <a:ext cx="359972" cy="365467"/>
            <a:chOff x="-59400775" y="4084200"/>
            <a:chExt cx="311125" cy="315875"/>
          </a:xfrm>
        </p:grpSpPr>
        <p:sp>
          <p:nvSpPr>
            <p:cNvPr id="7378" name="Google Shape;7378;p9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9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9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9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9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9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93"/>
          <p:cNvGrpSpPr/>
          <p:nvPr/>
        </p:nvGrpSpPr>
        <p:grpSpPr>
          <a:xfrm>
            <a:off x="2161136" y="1377094"/>
            <a:ext cx="365438" cy="366364"/>
            <a:chOff x="-64044600" y="3360375"/>
            <a:chExt cx="315850" cy="316650"/>
          </a:xfrm>
        </p:grpSpPr>
        <p:sp>
          <p:nvSpPr>
            <p:cNvPr id="7385" name="Google Shape;7385;p9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9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9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93"/>
          <p:cNvGrpSpPr/>
          <p:nvPr/>
        </p:nvGrpSpPr>
        <p:grpSpPr>
          <a:xfrm>
            <a:off x="2187559" y="1819647"/>
            <a:ext cx="312592" cy="367261"/>
            <a:chOff x="-64022550" y="3727425"/>
            <a:chExt cx="270175" cy="317425"/>
          </a:xfrm>
        </p:grpSpPr>
        <p:sp>
          <p:nvSpPr>
            <p:cNvPr id="7389" name="Google Shape;7389;p9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9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9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93"/>
          <p:cNvGrpSpPr/>
          <p:nvPr/>
        </p:nvGrpSpPr>
        <p:grpSpPr>
          <a:xfrm>
            <a:off x="2211697" y="2248547"/>
            <a:ext cx="264317" cy="367290"/>
            <a:chOff x="-64001300" y="4093650"/>
            <a:chExt cx="228450" cy="317450"/>
          </a:xfrm>
        </p:grpSpPr>
        <p:sp>
          <p:nvSpPr>
            <p:cNvPr id="7393" name="Google Shape;7393;p9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9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9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9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93"/>
          <p:cNvGrpSpPr/>
          <p:nvPr/>
        </p:nvGrpSpPr>
        <p:grpSpPr>
          <a:xfrm>
            <a:off x="830701" y="2741838"/>
            <a:ext cx="359972" cy="366480"/>
            <a:chOff x="-62148800" y="3377700"/>
            <a:chExt cx="311125" cy="316750"/>
          </a:xfrm>
        </p:grpSpPr>
        <p:sp>
          <p:nvSpPr>
            <p:cNvPr id="7398" name="Google Shape;7398;p9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9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93"/>
          <p:cNvGrpSpPr/>
          <p:nvPr/>
        </p:nvGrpSpPr>
        <p:grpSpPr>
          <a:xfrm>
            <a:off x="826608" y="3191835"/>
            <a:ext cx="368157" cy="367290"/>
            <a:chOff x="-62154300" y="3743950"/>
            <a:chExt cx="318200" cy="317450"/>
          </a:xfrm>
        </p:grpSpPr>
        <p:sp>
          <p:nvSpPr>
            <p:cNvPr id="7401" name="Google Shape;7401;p9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9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93"/>
          <p:cNvGrpSpPr/>
          <p:nvPr/>
        </p:nvGrpSpPr>
        <p:grpSpPr>
          <a:xfrm>
            <a:off x="826594" y="3650815"/>
            <a:ext cx="368186" cy="366364"/>
            <a:chOff x="-62151950" y="4111775"/>
            <a:chExt cx="318225" cy="316650"/>
          </a:xfrm>
        </p:grpSpPr>
        <p:sp>
          <p:nvSpPr>
            <p:cNvPr id="7404" name="Google Shape;7404;p9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9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9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9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93"/>
          <p:cNvGrpSpPr/>
          <p:nvPr/>
        </p:nvGrpSpPr>
        <p:grpSpPr>
          <a:xfrm>
            <a:off x="3045218" y="2741361"/>
            <a:ext cx="368157" cy="367434"/>
            <a:chOff x="-60254550" y="3367325"/>
            <a:chExt cx="318200" cy="317575"/>
          </a:xfrm>
        </p:grpSpPr>
        <p:sp>
          <p:nvSpPr>
            <p:cNvPr id="7409" name="Google Shape;7409;p9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9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9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9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93"/>
          <p:cNvGrpSpPr/>
          <p:nvPr/>
        </p:nvGrpSpPr>
        <p:grpSpPr>
          <a:xfrm>
            <a:off x="3046115" y="3192355"/>
            <a:ext cx="366364" cy="366248"/>
            <a:chOff x="-60255350" y="3733825"/>
            <a:chExt cx="316650" cy="316550"/>
          </a:xfrm>
        </p:grpSpPr>
        <p:sp>
          <p:nvSpPr>
            <p:cNvPr id="7414" name="Google Shape;7414;p9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9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9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9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9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9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9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93"/>
          <p:cNvGrpSpPr/>
          <p:nvPr/>
        </p:nvGrpSpPr>
        <p:grpSpPr>
          <a:xfrm>
            <a:off x="3073912" y="3651263"/>
            <a:ext cx="310770" cy="365467"/>
            <a:chOff x="-60232500" y="4101525"/>
            <a:chExt cx="268600" cy="315875"/>
          </a:xfrm>
        </p:grpSpPr>
        <p:sp>
          <p:nvSpPr>
            <p:cNvPr id="7422" name="Google Shape;7422;p9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9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4" name="Google Shape;7424;p93"/>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5" name="Google Shape;7425;p93"/>
          <p:cNvGrpSpPr/>
          <p:nvPr/>
        </p:nvGrpSpPr>
        <p:grpSpPr>
          <a:xfrm>
            <a:off x="2606912" y="1377094"/>
            <a:ext cx="368186" cy="366364"/>
            <a:chOff x="-63679950" y="3360375"/>
            <a:chExt cx="318225" cy="316650"/>
          </a:xfrm>
        </p:grpSpPr>
        <p:sp>
          <p:nvSpPr>
            <p:cNvPr id="7426" name="Google Shape;7426;p9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9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9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9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0" name="Google Shape;7430;p93"/>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1" name="Google Shape;7431;p93"/>
          <p:cNvGrpSpPr/>
          <p:nvPr/>
        </p:nvGrpSpPr>
        <p:grpSpPr>
          <a:xfrm>
            <a:off x="2605539" y="2248431"/>
            <a:ext cx="370934" cy="367521"/>
            <a:chOff x="-63679950" y="4093450"/>
            <a:chExt cx="320600" cy="317650"/>
          </a:xfrm>
        </p:grpSpPr>
        <p:sp>
          <p:nvSpPr>
            <p:cNvPr id="7432" name="Google Shape;7432;p9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9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9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93"/>
          <p:cNvGrpSpPr/>
          <p:nvPr/>
        </p:nvGrpSpPr>
        <p:grpSpPr>
          <a:xfrm>
            <a:off x="1265656" y="2741433"/>
            <a:ext cx="366364" cy="367290"/>
            <a:chOff x="-61784125" y="3377700"/>
            <a:chExt cx="316650" cy="317450"/>
          </a:xfrm>
        </p:grpSpPr>
        <p:sp>
          <p:nvSpPr>
            <p:cNvPr id="7436" name="Google Shape;7436;p9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9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9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9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9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9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9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93"/>
          <p:cNvGrpSpPr/>
          <p:nvPr/>
        </p:nvGrpSpPr>
        <p:grpSpPr>
          <a:xfrm>
            <a:off x="1265656" y="3191835"/>
            <a:ext cx="366364" cy="367290"/>
            <a:chOff x="-61783350" y="3743950"/>
            <a:chExt cx="316650" cy="317450"/>
          </a:xfrm>
        </p:grpSpPr>
        <p:sp>
          <p:nvSpPr>
            <p:cNvPr id="7444" name="Google Shape;7444;p9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9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6" name="Google Shape;7446;p93"/>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93"/>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93"/>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9" name="Google Shape;7449;p93"/>
          <p:cNvGrpSpPr/>
          <p:nvPr/>
        </p:nvGrpSpPr>
        <p:grpSpPr>
          <a:xfrm>
            <a:off x="3487080" y="3651668"/>
            <a:ext cx="369112" cy="364657"/>
            <a:chOff x="-59869425" y="4102225"/>
            <a:chExt cx="319025" cy="315175"/>
          </a:xfrm>
        </p:grpSpPr>
        <p:sp>
          <p:nvSpPr>
            <p:cNvPr id="7450" name="Google Shape;7450;p9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9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9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9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93"/>
          <p:cNvGrpSpPr/>
          <p:nvPr/>
        </p:nvGrpSpPr>
        <p:grpSpPr>
          <a:xfrm>
            <a:off x="2605883" y="4120490"/>
            <a:ext cx="366364" cy="365467"/>
            <a:chOff x="-59029025" y="3711650"/>
            <a:chExt cx="316650" cy="315875"/>
          </a:xfrm>
        </p:grpSpPr>
        <p:sp>
          <p:nvSpPr>
            <p:cNvPr id="7455" name="Google Shape;7455;p9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9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9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9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9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9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9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93"/>
          <p:cNvGrpSpPr/>
          <p:nvPr/>
        </p:nvGrpSpPr>
        <p:grpSpPr>
          <a:xfrm>
            <a:off x="4841373" y="1398014"/>
            <a:ext cx="351940" cy="348188"/>
            <a:chOff x="581525" y="3254850"/>
            <a:chExt cx="297750" cy="294575"/>
          </a:xfrm>
        </p:grpSpPr>
        <p:sp>
          <p:nvSpPr>
            <p:cNvPr id="7463" name="Google Shape;7463;p9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9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9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93"/>
          <p:cNvGrpSpPr/>
          <p:nvPr/>
        </p:nvGrpSpPr>
        <p:grpSpPr>
          <a:xfrm>
            <a:off x="4840442" y="1836950"/>
            <a:ext cx="353802" cy="351497"/>
            <a:chOff x="580725" y="3617925"/>
            <a:chExt cx="299325" cy="297375"/>
          </a:xfrm>
        </p:grpSpPr>
        <p:sp>
          <p:nvSpPr>
            <p:cNvPr id="7467" name="Google Shape;7467;p9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9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9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9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9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93"/>
          <p:cNvGrpSpPr/>
          <p:nvPr/>
        </p:nvGrpSpPr>
        <p:grpSpPr>
          <a:xfrm>
            <a:off x="4842304" y="2284140"/>
            <a:ext cx="350079" cy="350079"/>
            <a:chOff x="583100" y="3982600"/>
            <a:chExt cx="296175" cy="296175"/>
          </a:xfrm>
        </p:grpSpPr>
        <p:sp>
          <p:nvSpPr>
            <p:cNvPr id="7473" name="Google Shape;7473;p9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9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9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9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9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9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9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0" name="Google Shape;7480;p93"/>
          <p:cNvGrpSpPr/>
          <p:nvPr/>
        </p:nvGrpSpPr>
        <p:grpSpPr>
          <a:xfrm>
            <a:off x="7074918" y="1397764"/>
            <a:ext cx="307231" cy="348690"/>
            <a:chOff x="2423775" y="3226875"/>
            <a:chExt cx="259925" cy="295000"/>
          </a:xfrm>
        </p:grpSpPr>
        <p:sp>
          <p:nvSpPr>
            <p:cNvPr id="7481" name="Google Shape;7481;p9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9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9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93"/>
          <p:cNvGrpSpPr/>
          <p:nvPr/>
        </p:nvGrpSpPr>
        <p:grpSpPr>
          <a:xfrm>
            <a:off x="7052106" y="1839049"/>
            <a:ext cx="352857" cy="347301"/>
            <a:chOff x="2404875" y="3592725"/>
            <a:chExt cx="298525" cy="293825"/>
          </a:xfrm>
        </p:grpSpPr>
        <p:sp>
          <p:nvSpPr>
            <p:cNvPr id="7485" name="Google Shape;7485;p9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9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9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93"/>
          <p:cNvGrpSpPr/>
          <p:nvPr/>
        </p:nvGrpSpPr>
        <p:grpSpPr>
          <a:xfrm>
            <a:off x="7053036" y="2284614"/>
            <a:ext cx="350995" cy="349133"/>
            <a:chOff x="2404875" y="3955825"/>
            <a:chExt cx="296950" cy="295375"/>
          </a:xfrm>
        </p:grpSpPr>
        <p:sp>
          <p:nvSpPr>
            <p:cNvPr id="7489" name="Google Shape;7489;p9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9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9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9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93"/>
          <p:cNvGrpSpPr/>
          <p:nvPr/>
        </p:nvGrpSpPr>
        <p:grpSpPr>
          <a:xfrm>
            <a:off x="5747016" y="2748808"/>
            <a:ext cx="349163" cy="350079"/>
            <a:chOff x="4263650" y="3235150"/>
            <a:chExt cx="295400" cy="296175"/>
          </a:xfrm>
        </p:grpSpPr>
        <p:sp>
          <p:nvSpPr>
            <p:cNvPr id="7494" name="Google Shape;7494;p9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9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9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9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9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93"/>
          <p:cNvGrpSpPr/>
          <p:nvPr/>
        </p:nvGrpSpPr>
        <p:grpSpPr>
          <a:xfrm>
            <a:off x="5744696" y="3207969"/>
            <a:ext cx="353802" cy="327739"/>
            <a:chOff x="4266025" y="3609275"/>
            <a:chExt cx="299325" cy="277275"/>
          </a:xfrm>
        </p:grpSpPr>
        <p:sp>
          <p:nvSpPr>
            <p:cNvPr id="7500" name="Google Shape;7500;p9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9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93"/>
          <p:cNvGrpSpPr/>
          <p:nvPr/>
        </p:nvGrpSpPr>
        <p:grpSpPr>
          <a:xfrm>
            <a:off x="5745154" y="3673356"/>
            <a:ext cx="352886" cy="349133"/>
            <a:chOff x="4263650" y="3963700"/>
            <a:chExt cx="298550" cy="295375"/>
          </a:xfrm>
        </p:grpSpPr>
        <p:sp>
          <p:nvSpPr>
            <p:cNvPr id="7503" name="Google Shape;7503;p9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9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9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9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9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9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9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93"/>
          <p:cNvGrpSpPr/>
          <p:nvPr/>
        </p:nvGrpSpPr>
        <p:grpSpPr>
          <a:xfrm>
            <a:off x="8023491" y="2748809"/>
            <a:ext cx="226264" cy="350079"/>
            <a:chOff x="6164975" y="3211525"/>
            <a:chExt cx="191425" cy="296175"/>
          </a:xfrm>
        </p:grpSpPr>
        <p:sp>
          <p:nvSpPr>
            <p:cNvPr id="7511" name="Google Shape;7511;p9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9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9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9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9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9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9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93"/>
          <p:cNvGrpSpPr/>
          <p:nvPr/>
        </p:nvGrpSpPr>
        <p:grpSpPr>
          <a:xfrm>
            <a:off x="5285528" y="1397084"/>
            <a:ext cx="352886" cy="350049"/>
            <a:chOff x="946175" y="3253275"/>
            <a:chExt cx="298550" cy="296150"/>
          </a:xfrm>
        </p:grpSpPr>
        <p:sp>
          <p:nvSpPr>
            <p:cNvPr id="7519" name="Google Shape;7519;p9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9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9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9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9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93"/>
          <p:cNvGrpSpPr/>
          <p:nvPr/>
        </p:nvGrpSpPr>
        <p:grpSpPr>
          <a:xfrm>
            <a:off x="5286459" y="1839048"/>
            <a:ext cx="351024" cy="347301"/>
            <a:chOff x="946175" y="3619500"/>
            <a:chExt cx="296975" cy="293825"/>
          </a:xfrm>
        </p:grpSpPr>
        <p:sp>
          <p:nvSpPr>
            <p:cNvPr id="7525" name="Google Shape;7525;p9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9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9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9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9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9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93"/>
          <p:cNvGrpSpPr/>
          <p:nvPr/>
        </p:nvGrpSpPr>
        <p:grpSpPr>
          <a:xfrm>
            <a:off x="5286001" y="2283682"/>
            <a:ext cx="351940" cy="350995"/>
            <a:chOff x="944600" y="3981825"/>
            <a:chExt cx="297750" cy="296950"/>
          </a:xfrm>
        </p:grpSpPr>
        <p:sp>
          <p:nvSpPr>
            <p:cNvPr id="7532" name="Google Shape;7532;p9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9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9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9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93"/>
          <p:cNvGrpSpPr/>
          <p:nvPr/>
        </p:nvGrpSpPr>
        <p:grpSpPr>
          <a:xfrm>
            <a:off x="7502937" y="1397542"/>
            <a:ext cx="350079" cy="349133"/>
            <a:chOff x="2768750" y="3227275"/>
            <a:chExt cx="296175" cy="295375"/>
          </a:xfrm>
        </p:grpSpPr>
        <p:sp>
          <p:nvSpPr>
            <p:cNvPr id="7537" name="Google Shape;7537;p9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9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9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9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9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9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9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9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93"/>
          <p:cNvGrpSpPr/>
          <p:nvPr/>
        </p:nvGrpSpPr>
        <p:grpSpPr>
          <a:xfrm>
            <a:off x="7523888" y="1838414"/>
            <a:ext cx="308177" cy="348572"/>
            <a:chOff x="2786075" y="3591800"/>
            <a:chExt cx="260725" cy="294900"/>
          </a:xfrm>
        </p:grpSpPr>
        <p:sp>
          <p:nvSpPr>
            <p:cNvPr id="7546" name="Google Shape;7546;p9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9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9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9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9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93"/>
          <p:cNvGrpSpPr/>
          <p:nvPr/>
        </p:nvGrpSpPr>
        <p:grpSpPr>
          <a:xfrm>
            <a:off x="7564387" y="2284141"/>
            <a:ext cx="227180" cy="350079"/>
            <a:chOff x="2819150" y="3955025"/>
            <a:chExt cx="192200" cy="296175"/>
          </a:xfrm>
        </p:grpSpPr>
        <p:sp>
          <p:nvSpPr>
            <p:cNvPr id="7552" name="Google Shape;7552;p9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9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9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9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93"/>
          <p:cNvGrpSpPr/>
          <p:nvPr/>
        </p:nvGrpSpPr>
        <p:grpSpPr>
          <a:xfrm>
            <a:off x="6188160" y="2749739"/>
            <a:ext cx="349133" cy="348217"/>
            <a:chOff x="4629125" y="3235150"/>
            <a:chExt cx="295375" cy="294600"/>
          </a:xfrm>
        </p:grpSpPr>
        <p:sp>
          <p:nvSpPr>
            <p:cNvPr id="7557" name="Google Shape;7557;p9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9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9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9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9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93"/>
          <p:cNvGrpSpPr/>
          <p:nvPr/>
        </p:nvGrpSpPr>
        <p:grpSpPr>
          <a:xfrm>
            <a:off x="6188145" y="3197272"/>
            <a:ext cx="349163" cy="349133"/>
            <a:chOff x="4628325" y="3599825"/>
            <a:chExt cx="295400" cy="295375"/>
          </a:xfrm>
        </p:grpSpPr>
        <p:sp>
          <p:nvSpPr>
            <p:cNvPr id="7563" name="Google Shape;7563;p9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9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9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9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9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9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9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9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9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9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9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9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93"/>
          <p:cNvGrpSpPr/>
          <p:nvPr/>
        </p:nvGrpSpPr>
        <p:grpSpPr>
          <a:xfrm>
            <a:off x="6209096" y="3672883"/>
            <a:ext cx="307261" cy="350079"/>
            <a:chOff x="4645650" y="3962900"/>
            <a:chExt cx="259950" cy="296175"/>
          </a:xfrm>
        </p:grpSpPr>
        <p:sp>
          <p:nvSpPr>
            <p:cNvPr id="7576" name="Google Shape;7576;p9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9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9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9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9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9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93"/>
          <p:cNvGrpSpPr/>
          <p:nvPr/>
        </p:nvGrpSpPr>
        <p:grpSpPr>
          <a:xfrm>
            <a:off x="7962056" y="3197745"/>
            <a:ext cx="349133" cy="348188"/>
            <a:chOff x="6143725" y="3582500"/>
            <a:chExt cx="295375" cy="294575"/>
          </a:xfrm>
        </p:grpSpPr>
        <p:sp>
          <p:nvSpPr>
            <p:cNvPr id="7583" name="Google Shape;7583;p9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9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9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9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9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9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9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93"/>
          <p:cNvGrpSpPr/>
          <p:nvPr/>
        </p:nvGrpSpPr>
        <p:grpSpPr>
          <a:xfrm>
            <a:off x="5730883" y="1397084"/>
            <a:ext cx="350995" cy="350049"/>
            <a:chOff x="1310075" y="3253275"/>
            <a:chExt cx="296950" cy="296150"/>
          </a:xfrm>
        </p:grpSpPr>
        <p:sp>
          <p:nvSpPr>
            <p:cNvPr id="7591" name="Google Shape;7591;p9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9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9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4" name="Google Shape;7594;p93"/>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5" name="Google Shape;7595;p93"/>
          <p:cNvGrpSpPr/>
          <p:nvPr/>
        </p:nvGrpSpPr>
        <p:grpSpPr>
          <a:xfrm>
            <a:off x="5730410" y="2283343"/>
            <a:ext cx="351941" cy="351675"/>
            <a:chOff x="1310075" y="3980250"/>
            <a:chExt cx="297750" cy="297525"/>
          </a:xfrm>
        </p:grpSpPr>
        <p:sp>
          <p:nvSpPr>
            <p:cNvPr id="7596" name="Google Shape;7596;p9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9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9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9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93"/>
          <p:cNvGrpSpPr/>
          <p:nvPr/>
        </p:nvGrpSpPr>
        <p:grpSpPr>
          <a:xfrm>
            <a:off x="7995198" y="1397542"/>
            <a:ext cx="266305" cy="349133"/>
            <a:chOff x="3167275" y="3227275"/>
            <a:chExt cx="225300" cy="295375"/>
          </a:xfrm>
        </p:grpSpPr>
        <p:sp>
          <p:nvSpPr>
            <p:cNvPr id="7601" name="Google Shape;7601;p9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9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9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9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9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6" name="Google Shape;7606;p93"/>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7" name="Google Shape;7607;p93"/>
          <p:cNvGrpSpPr/>
          <p:nvPr/>
        </p:nvGrpSpPr>
        <p:grpSpPr>
          <a:xfrm>
            <a:off x="7952380" y="2284599"/>
            <a:ext cx="351940" cy="349163"/>
            <a:chOff x="3133425" y="3955025"/>
            <a:chExt cx="297750" cy="295400"/>
          </a:xfrm>
        </p:grpSpPr>
        <p:sp>
          <p:nvSpPr>
            <p:cNvPr id="7608" name="Google Shape;7608;p9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9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9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93"/>
          <p:cNvGrpSpPr/>
          <p:nvPr/>
        </p:nvGrpSpPr>
        <p:grpSpPr>
          <a:xfrm>
            <a:off x="6632554" y="2748187"/>
            <a:ext cx="350079" cy="351320"/>
            <a:chOff x="4991425" y="3234750"/>
            <a:chExt cx="296175" cy="297225"/>
          </a:xfrm>
        </p:grpSpPr>
        <p:sp>
          <p:nvSpPr>
            <p:cNvPr id="7612" name="Google Shape;7612;p9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9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9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9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9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9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93"/>
          <p:cNvGrpSpPr/>
          <p:nvPr/>
        </p:nvGrpSpPr>
        <p:grpSpPr>
          <a:xfrm>
            <a:off x="6632554" y="3217750"/>
            <a:ext cx="350079" cy="308177"/>
            <a:chOff x="4991425" y="3617150"/>
            <a:chExt cx="296175" cy="260725"/>
          </a:xfrm>
        </p:grpSpPr>
        <p:sp>
          <p:nvSpPr>
            <p:cNvPr id="7619" name="Google Shape;7619;p9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9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9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9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9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9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9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93"/>
          <p:cNvGrpSpPr/>
          <p:nvPr/>
        </p:nvGrpSpPr>
        <p:grpSpPr>
          <a:xfrm>
            <a:off x="6709827" y="3673341"/>
            <a:ext cx="195532" cy="349163"/>
            <a:chOff x="5056800" y="3962900"/>
            <a:chExt cx="165425" cy="295400"/>
          </a:xfrm>
        </p:grpSpPr>
        <p:sp>
          <p:nvSpPr>
            <p:cNvPr id="7627" name="Google Shape;7627;p9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9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9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93"/>
          <p:cNvGrpSpPr/>
          <p:nvPr/>
        </p:nvGrpSpPr>
        <p:grpSpPr>
          <a:xfrm>
            <a:off x="7961125" y="3673357"/>
            <a:ext cx="350995" cy="349133"/>
            <a:chOff x="6168925" y="3936925"/>
            <a:chExt cx="296950" cy="295375"/>
          </a:xfrm>
        </p:grpSpPr>
        <p:sp>
          <p:nvSpPr>
            <p:cNvPr id="7631" name="Google Shape;7631;p9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9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9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9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9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9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93"/>
          <p:cNvGrpSpPr/>
          <p:nvPr/>
        </p:nvGrpSpPr>
        <p:grpSpPr>
          <a:xfrm>
            <a:off x="6174844" y="1390429"/>
            <a:ext cx="348188" cy="349133"/>
            <a:chOff x="1674750" y="3254050"/>
            <a:chExt cx="294575" cy="295375"/>
          </a:xfrm>
        </p:grpSpPr>
        <p:sp>
          <p:nvSpPr>
            <p:cNvPr id="7638" name="Google Shape;7638;p9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9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9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93"/>
          <p:cNvGrpSpPr/>
          <p:nvPr/>
        </p:nvGrpSpPr>
        <p:grpSpPr>
          <a:xfrm>
            <a:off x="6189239" y="1838132"/>
            <a:ext cx="319347" cy="349133"/>
            <a:chOff x="1687350" y="3618725"/>
            <a:chExt cx="270175" cy="295375"/>
          </a:xfrm>
        </p:grpSpPr>
        <p:sp>
          <p:nvSpPr>
            <p:cNvPr id="7642" name="Google Shape;7642;p9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9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9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93"/>
          <p:cNvGrpSpPr/>
          <p:nvPr/>
        </p:nvGrpSpPr>
        <p:grpSpPr>
          <a:xfrm>
            <a:off x="6172942" y="2284613"/>
            <a:ext cx="351940" cy="349133"/>
            <a:chOff x="1672375" y="3982600"/>
            <a:chExt cx="297750" cy="295375"/>
          </a:xfrm>
        </p:grpSpPr>
        <p:sp>
          <p:nvSpPr>
            <p:cNvPr id="7646" name="Google Shape;7646;p9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9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9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93"/>
          <p:cNvGrpSpPr/>
          <p:nvPr/>
        </p:nvGrpSpPr>
        <p:grpSpPr>
          <a:xfrm>
            <a:off x="4864934" y="2748808"/>
            <a:ext cx="350079" cy="350079"/>
            <a:chOff x="3497300" y="3227275"/>
            <a:chExt cx="296175" cy="296175"/>
          </a:xfrm>
        </p:grpSpPr>
        <p:sp>
          <p:nvSpPr>
            <p:cNvPr id="7650" name="Google Shape;7650;p9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9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9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9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9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9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9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9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93"/>
          <p:cNvGrpSpPr/>
          <p:nvPr/>
        </p:nvGrpSpPr>
        <p:grpSpPr>
          <a:xfrm>
            <a:off x="4865407" y="3198203"/>
            <a:ext cx="349133" cy="347272"/>
            <a:chOff x="3497300" y="3591950"/>
            <a:chExt cx="295375" cy="293800"/>
          </a:xfrm>
        </p:grpSpPr>
        <p:sp>
          <p:nvSpPr>
            <p:cNvPr id="7659" name="Google Shape;7659;p9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9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9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9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9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9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9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9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93"/>
          <p:cNvGrpSpPr/>
          <p:nvPr/>
        </p:nvGrpSpPr>
        <p:grpSpPr>
          <a:xfrm>
            <a:off x="4865407" y="3673341"/>
            <a:ext cx="349133" cy="349163"/>
            <a:chOff x="3497300" y="3955025"/>
            <a:chExt cx="295375" cy="295400"/>
          </a:xfrm>
        </p:grpSpPr>
        <p:sp>
          <p:nvSpPr>
            <p:cNvPr id="7668" name="Google Shape;7668;p9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9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9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93"/>
          <p:cNvGrpSpPr/>
          <p:nvPr/>
        </p:nvGrpSpPr>
        <p:grpSpPr>
          <a:xfrm>
            <a:off x="7089979" y="2749532"/>
            <a:ext cx="327739" cy="348631"/>
            <a:chOff x="5364750" y="3235150"/>
            <a:chExt cx="277275" cy="294950"/>
          </a:xfrm>
        </p:grpSpPr>
        <p:sp>
          <p:nvSpPr>
            <p:cNvPr id="7672" name="Google Shape;7672;p9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9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9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9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9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9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9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9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93"/>
          <p:cNvGrpSpPr/>
          <p:nvPr/>
        </p:nvGrpSpPr>
        <p:grpSpPr>
          <a:xfrm>
            <a:off x="7078337" y="3195868"/>
            <a:ext cx="351024" cy="351941"/>
            <a:chOff x="5355300" y="3598250"/>
            <a:chExt cx="296975" cy="297750"/>
          </a:xfrm>
        </p:grpSpPr>
        <p:sp>
          <p:nvSpPr>
            <p:cNvPr id="7681" name="Google Shape;7681;p9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9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9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9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9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9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9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9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93"/>
          <p:cNvGrpSpPr/>
          <p:nvPr/>
        </p:nvGrpSpPr>
        <p:grpSpPr>
          <a:xfrm>
            <a:off x="7082533" y="3734790"/>
            <a:ext cx="342632" cy="226264"/>
            <a:chOff x="5358450" y="4015675"/>
            <a:chExt cx="289875" cy="191425"/>
          </a:xfrm>
        </p:grpSpPr>
        <p:sp>
          <p:nvSpPr>
            <p:cNvPr id="7690" name="Google Shape;7690;p9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9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9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9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93"/>
          <p:cNvGrpSpPr/>
          <p:nvPr/>
        </p:nvGrpSpPr>
        <p:grpSpPr>
          <a:xfrm>
            <a:off x="6209015" y="4117322"/>
            <a:ext cx="351024" cy="325464"/>
            <a:chOff x="6543825" y="3202075"/>
            <a:chExt cx="296975" cy="275350"/>
          </a:xfrm>
        </p:grpSpPr>
        <p:sp>
          <p:nvSpPr>
            <p:cNvPr id="7695" name="Google Shape;7695;p9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9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9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9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9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9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9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93"/>
          <p:cNvGrpSpPr/>
          <p:nvPr/>
        </p:nvGrpSpPr>
        <p:grpSpPr>
          <a:xfrm>
            <a:off x="6615996" y="1397069"/>
            <a:ext cx="350079" cy="350079"/>
            <a:chOff x="2037825" y="3254050"/>
            <a:chExt cx="296175" cy="296175"/>
          </a:xfrm>
        </p:grpSpPr>
        <p:sp>
          <p:nvSpPr>
            <p:cNvPr id="7703" name="Google Shape;7703;p9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9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9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9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9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9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93"/>
          <p:cNvGrpSpPr/>
          <p:nvPr/>
        </p:nvGrpSpPr>
        <p:grpSpPr>
          <a:xfrm>
            <a:off x="6614135" y="1838236"/>
            <a:ext cx="353802" cy="348926"/>
            <a:chOff x="2034675" y="3617925"/>
            <a:chExt cx="299325" cy="295200"/>
          </a:xfrm>
        </p:grpSpPr>
        <p:sp>
          <p:nvSpPr>
            <p:cNvPr id="7710" name="Google Shape;7710;p9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9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9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9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9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93"/>
          <p:cNvGrpSpPr/>
          <p:nvPr/>
        </p:nvGrpSpPr>
        <p:grpSpPr>
          <a:xfrm>
            <a:off x="6615996" y="2284613"/>
            <a:ext cx="350079" cy="349133"/>
            <a:chOff x="2037825" y="3981825"/>
            <a:chExt cx="296175" cy="295375"/>
          </a:xfrm>
        </p:grpSpPr>
        <p:sp>
          <p:nvSpPr>
            <p:cNvPr id="7716" name="Google Shape;7716;p9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9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9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93"/>
          <p:cNvGrpSpPr/>
          <p:nvPr/>
        </p:nvGrpSpPr>
        <p:grpSpPr>
          <a:xfrm>
            <a:off x="5301014" y="2780929"/>
            <a:ext cx="350079" cy="285837"/>
            <a:chOff x="3860400" y="3254050"/>
            <a:chExt cx="296175" cy="241825"/>
          </a:xfrm>
        </p:grpSpPr>
        <p:sp>
          <p:nvSpPr>
            <p:cNvPr id="7720" name="Google Shape;7720;p9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9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9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9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9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9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9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93"/>
          <p:cNvGrpSpPr/>
          <p:nvPr/>
        </p:nvGrpSpPr>
        <p:grpSpPr>
          <a:xfrm>
            <a:off x="5300541" y="3196800"/>
            <a:ext cx="351024" cy="350079"/>
            <a:chOff x="3859600" y="3591950"/>
            <a:chExt cx="296975" cy="296175"/>
          </a:xfrm>
        </p:grpSpPr>
        <p:sp>
          <p:nvSpPr>
            <p:cNvPr id="7728" name="Google Shape;7728;p9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9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9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93"/>
          <p:cNvGrpSpPr/>
          <p:nvPr/>
        </p:nvGrpSpPr>
        <p:grpSpPr>
          <a:xfrm>
            <a:off x="5301014" y="3672883"/>
            <a:ext cx="350079" cy="350079"/>
            <a:chOff x="3860400" y="3955025"/>
            <a:chExt cx="296175" cy="296175"/>
          </a:xfrm>
        </p:grpSpPr>
        <p:sp>
          <p:nvSpPr>
            <p:cNvPr id="7732" name="Google Shape;7732;p9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9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9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9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9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93"/>
          <p:cNvGrpSpPr/>
          <p:nvPr/>
        </p:nvGrpSpPr>
        <p:grpSpPr>
          <a:xfrm>
            <a:off x="7516230" y="2749281"/>
            <a:ext cx="355664" cy="349133"/>
            <a:chOff x="5716825" y="3235950"/>
            <a:chExt cx="300900" cy="295375"/>
          </a:xfrm>
        </p:grpSpPr>
        <p:sp>
          <p:nvSpPr>
            <p:cNvPr id="7738" name="Google Shape;7738;p9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9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9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9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93"/>
          <p:cNvGrpSpPr/>
          <p:nvPr/>
        </p:nvGrpSpPr>
        <p:grpSpPr>
          <a:xfrm>
            <a:off x="7529261" y="3207969"/>
            <a:ext cx="329601" cy="327739"/>
            <a:chOff x="5727850" y="3609275"/>
            <a:chExt cx="278850" cy="277275"/>
          </a:xfrm>
        </p:grpSpPr>
        <p:sp>
          <p:nvSpPr>
            <p:cNvPr id="7743" name="Google Shape;7743;p9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9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9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9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9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93"/>
          <p:cNvGrpSpPr/>
          <p:nvPr/>
        </p:nvGrpSpPr>
        <p:grpSpPr>
          <a:xfrm>
            <a:off x="7540446" y="3673356"/>
            <a:ext cx="307231" cy="349133"/>
            <a:chOff x="5736525" y="3963700"/>
            <a:chExt cx="259925" cy="295375"/>
          </a:xfrm>
        </p:grpSpPr>
        <p:sp>
          <p:nvSpPr>
            <p:cNvPr id="7749" name="Google Shape;7749;p9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9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9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9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9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9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9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93"/>
          <p:cNvGrpSpPr/>
          <p:nvPr/>
        </p:nvGrpSpPr>
        <p:grpSpPr>
          <a:xfrm>
            <a:off x="6632026" y="4122683"/>
            <a:ext cx="351024" cy="350079"/>
            <a:chOff x="6553275" y="3604550"/>
            <a:chExt cx="296975" cy="296175"/>
          </a:xfrm>
        </p:grpSpPr>
        <p:sp>
          <p:nvSpPr>
            <p:cNvPr id="7757" name="Google Shape;7757;p9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9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9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9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9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9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3" name="Google Shape;7763;p9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764" name="Google Shape;7764;p9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68"/>
        <p:cNvGrpSpPr/>
        <p:nvPr/>
      </p:nvGrpSpPr>
      <p:grpSpPr>
        <a:xfrm>
          <a:off x="0" y="0"/>
          <a:ext cx="0" cy="0"/>
          <a:chOff x="0" y="0"/>
          <a:chExt cx="0" cy="0"/>
        </a:xfrm>
      </p:grpSpPr>
      <p:grpSp>
        <p:nvGrpSpPr>
          <p:cNvPr id="7769" name="Google Shape;7769;p94"/>
          <p:cNvGrpSpPr/>
          <p:nvPr/>
        </p:nvGrpSpPr>
        <p:grpSpPr>
          <a:xfrm>
            <a:off x="859032" y="1380546"/>
            <a:ext cx="294401" cy="353645"/>
            <a:chOff x="-35814600" y="3202075"/>
            <a:chExt cx="242625" cy="291450"/>
          </a:xfrm>
        </p:grpSpPr>
        <p:sp>
          <p:nvSpPr>
            <p:cNvPr id="7770" name="Google Shape;7770;p9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9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9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9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9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9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9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94"/>
          <p:cNvGrpSpPr/>
          <p:nvPr/>
        </p:nvGrpSpPr>
        <p:grpSpPr>
          <a:xfrm>
            <a:off x="829410" y="1821466"/>
            <a:ext cx="353645" cy="353888"/>
            <a:chOff x="-35839800" y="3561025"/>
            <a:chExt cx="291450" cy="291650"/>
          </a:xfrm>
        </p:grpSpPr>
        <p:sp>
          <p:nvSpPr>
            <p:cNvPr id="7778" name="Google Shape;7778;p9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9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9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9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9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9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9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5" name="Google Shape;7785;p94"/>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6" name="Google Shape;7786;p94"/>
          <p:cNvGrpSpPr/>
          <p:nvPr/>
        </p:nvGrpSpPr>
        <p:grpSpPr>
          <a:xfrm>
            <a:off x="3066955" y="1380546"/>
            <a:ext cx="353645" cy="353645"/>
            <a:chOff x="-34003850" y="3227275"/>
            <a:chExt cx="291450" cy="291450"/>
          </a:xfrm>
        </p:grpSpPr>
        <p:sp>
          <p:nvSpPr>
            <p:cNvPr id="7787" name="Google Shape;7787;p9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9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9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9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9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94"/>
          <p:cNvGrpSpPr/>
          <p:nvPr/>
        </p:nvGrpSpPr>
        <p:grpSpPr>
          <a:xfrm>
            <a:off x="3066485" y="1821238"/>
            <a:ext cx="354586" cy="354343"/>
            <a:chOff x="-34004625" y="3585850"/>
            <a:chExt cx="292225" cy="292025"/>
          </a:xfrm>
        </p:grpSpPr>
        <p:sp>
          <p:nvSpPr>
            <p:cNvPr id="7793" name="Google Shape;7793;p9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9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9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9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9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94"/>
          <p:cNvGrpSpPr/>
          <p:nvPr/>
        </p:nvGrpSpPr>
        <p:grpSpPr>
          <a:xfrm>
            <a:off x="3066000" y="2256439"/>
            <a:ext cx="355557" cy="354616"/>
            <a:chOff x="-34005425" y="3945575"/>
            <a:chExt cx="293025" cy="292250"/>
          </a:xfrm>
        </p:grpSpPr>
        <p:sp>
          <p:nvSpPr>
            <p:cNvPr id="7799" name="Google Shape;7799;p9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9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9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94"/>
          <p:cNvGrpSpPr/>
          <p:nvPr/>
        </p:nvGrpSpPr>
        <p:grpSpPr>
          <a:xfrm>
            <a:off x="1713099" y="2729615"/>
            <a:ext cx="358408" cy="355557"/>
            <a:chOff x="-32174975" y="3192625"/>
            <a:chExt cx="295375" cy="293025"/>
          </a:xfrm>
        </p:grpSpPr>
        <p:sp>
          <p:nvSpPr>
            <p:cNvPr id="7803" name="Google Shape;7803;p9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9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9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9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7" name="Google Shape;7807;p94"/>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94"/>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9" name="Google Shape;7809;p94"/>
          <p:cNvGrpSpPr/>
          <p:nvPr/>
        </p:nvGrpSpPr>
        <p:grpSpPr>
          <a:xfrm>
            <a:off x="3952249" y="2730570"/>
            <a:ext cx="354586" cy="353645"/>
            <a:chOff x="-30345325" y="3184750"/>
            <a:chExt cx="292225" cy="291450"/>
          </a:xfrm>
        </p:grpSpPr>
        <p:sp>
          <p:nvSpPr>
            <p:cNvPr id="7810" name="Google Shape;7810;p9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9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9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9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9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94"/>
          <p:cNvGrpSpPr/>
          <p:nvPr/>
        </p:nvGrpSpPr>
        <p:grpSpPr>
          <a:xfrm>
            <a:off x="1277001" y="1380546"/>
            <a:ext cx="353645" cy="353645"/>
            <a:chOff x="-35481425" y="3202075"/>
            <a:chExt cx="291450" cy="291450"/>
          </a:xfrm>
        </p:grpSpPr>
        <p:sp>
          <p:nvSpPr>
            <p:cNvPr id="7816" name="Google Shape;7816;p9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9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9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9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9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9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9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94"/>
          <p:cNvGrpSpPr/>
          <p:nvPr/>
        </p:nvGrpSpPr>
        <p:grpSpPr>
          <a:xfrm>
            <a:off x="1276531" y="1822072"/>
            <a:ext cx="354586" cy="352675"/>
            <a:chOff x="-35482200" y="3561225"/>
            <a:chExt cx="292225" cy="290650"/>
          </a:xfrm>
        </p:grpSpPr>
        <p:sp>
          <p:nvSpPr>
            <p:cNvPr id="7824" name="Google Shape;7824;p9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9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9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94"/>
          <p:cNvGrpSpPr/>
          <p:nvPr/>
        </p:nvGrpSpPr>
        <p:grpSpPr>
          <a:xfrm>
            <a:off x="1277001" y="2256940"/>
            <a:ext cx="353645" cy="353615"/>
            <a:chOff x="-35481425" y="3919600"/>
            <a:chExt cx="291450" cy="291425"/>
          </a:xfrm>
        </p:grpSpPr>
        <p:sp>
          <p:nvSpPr>
            <p:cNvPr id="7828" name="Google Shape;7828;p9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9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9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9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9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9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9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9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94"/>
          <p:cNvGrpSpPr/>
          <p:nvPr/>
        </p:nvGrpSpPr>
        <p:grpSpPr>
          <a:xfrm>
            <a:off x="3512636" y="1381031"/>
            <a:ext cx="357468" cy="352675"/>
            <a:chOff x="-33645475" y="3228075"/>
            <a:chExt cx="294600" cy="290650"/>
          </a:xfrm>
        </p:grpSpPr>
        <p:sp>
          <p:nvSpPr>
            <p:cNvPr id="7837" name="Google Shape;7837;p9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9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9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9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9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9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9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94"/>
          <p:cNvGrpSpPr/>
          <p:nvPr/>
        </p:nvGrpSpPr>
        <p:grpSpPr>
          <a:xfrm>
            <a:off x="3513606" y="1821116"/>
            <a:ext cx="355526" cy="354586"/>
            <a:chOff x="-33646250" y="3586425"/>
            <a:chExt cx="293000" cy="292225"/>
          </a:xfrm>
        </p:grpSpPr>
        <p:sp>
          <p:nvSpPr>
            <p:cNvPr id="7845" name="Google Shape;7845;p9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9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94"/>
          <p:cNvGrpSpPr/>
          <p:nvPr/>
        </p:nvGrpSpPr>
        <p:grpSpPr>
          <a:xfrm>
            <a:off x="3514076" y="2255969"/>
            <a:ext cx="354586" cy="355557"/>
            <a:chOff x="-33645475" y="3944800"/>
            <a:chExt cx="292225" cy="293025"/>
          </a:xfrm>
        </p:grpSpPr>
        <p:sp>
          <p:nvSpPr>
            <p:cNvPr id="7848" name="Google Shape;7848;p9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9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9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9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9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9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9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9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9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9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94"/>
          <p:cNvGrpSpPr/>
          <p:nvPr/>
        </p:nvGrpSpPr>
        <p:grpSpPr>
          <a:xfrm>
            <a:off x="2167295" y="2729706"/>
            <a:ext cx="352675" cy="355375"/>
            <a:chOff x="-31809525" y="3192625"/>
            <a:chExt cx="290650" cy="292875"/>
          </a:xfrm>
        </p:grpSpPr>
        <p:sp>
          <p:nvSpPr>
            <p:cNvPr id="7859" name="Google Shape;7859;p9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9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9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9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94"/>
          <p:cNvGrpSpPr/>
          <p:nvPr/>
        </p:nvGrpSpPr>
        <p:grpSpPr>
          <a:xfrm>
            <a:off x="2166810" y="3200258"/>
            <a:ext cx="353645" cy="355557"/>
            <a:chOff x="-31811100" y="3550975"/>
            <a:chExt cx="291450" cy="293025"/>
          </a:xfrm>
        </p:grpSpPr>
        <p:sp>
          <p:nvSpPr>
            <p:cNvPr id="7864" name="Google Shape;7864;p9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9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9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9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9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9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9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94"/>
          <p:cNvGrpSpPr/>
          <p:nvPr/>
        </p:nvGrpSpPr>
        <p:grpSpPr>
          <a:xfrm>
            <a:off x="2160606" y="3664562"/>
            <a:ext cx="366052" cy="356831"/>
            <a:chOff x="-31817400" y="3910025"/>
            <a:chExt cx="301675" cy="294075"/>
          </a:xfrm>
        </p:grpSpPr>
        <p:sp>
          <p:nvSpPr>
            <p:cNvPr id="7872" name="Google Shape;7872;p9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9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9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94"/>
          <p:cNvGrpSpPr/>
          <p:nvPr/>
        </p:nvGrpSpPr>
        <p:grpSpPr>
          <a:xfrm>
            <a:off x="3952234" y="3200743"/>
            <a:ext cx="354616" cy="354586"/>
            <a:chOff x="-30354000" y="3569100"/>
            <a:chExt cx="292250" cy="292225"/>
          </a:xfrm>
        </p:grpSpPr>
        <p:sp>
          <p:nvSpPr>
            <p:cNvPr id="7876" name="Google Shape;7876;p9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9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9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9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9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9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94"/>
          <p:cNvGrpSpPr/>
          <p:nvPr/>
        </p:nvGrpSpPr>
        <p:grpSpPr>
          <a:xfrm>
            <a:off x="1730812" y="1380546"/>
            <a:ext cx="342148" cy="353645"/>
            <a:chOff x="-35118325" y="3202075"/>
            <a:chExt cx="281975" cy="291450"/>
          </a:xfrm>
        </p:grpSpPr>
        <p:sp>
          <p:nvSpPr>
            <p:cNvPr id="7883" name="Google Shape;7883;p9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9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9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9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94"/>
          <p:cNvGrpSpPr/>
          <p:nvPr/>
        </p:nvGrpSpPr>
        <p:grpSpPr>
          <a:xfrm>
            <a:off x="1724593" y="1821799"/>
            <a:ext cx="354586" cy="353221"/>
            <a:chOff x="-35123050" y="3561225"/>
            <a:chExt cx="292225" cy="291100"/>
          </a:xfrm>
        </p:grpSpPr>
        <p:sp>
          <p:nvSpPr>
            <p:cNvPr id="7888" name="Google Shape;7888;p9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9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94"/>
          <p:cNvGrpSpPr/>
          <p:nvPr/>
        </p:nvGrpSpPr>
        <p:grpSpPr>
          <a:xfrm>
            <a:off x="1766652" y="2256940"/>
            <a:ext cx="270467" cy="353615"/>
            <a:chOff x="-35089175" y="3919600"/>
            <a:chExt cx="222900" cy="291425"/>
          </a:xfrm>
        </p:grpSpPr>
        <p:sp>
          <p:nvSpPr>
            <p:cNvPr id="7891" name="Google Shape;7891;p9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9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94"/>
          <p:cNvGrpSpPr/>
          <p:nvPr/>
        </p:nvGrpSpPr>
        <p:grpSpPr>
          <a:xfrm>
            <a:off x="3963648" y="1380303"/>
            <a:ext cx="336445" cy="354131"/>
            <a:chOff x="-33277650" y="3226875"/>
            <a:chExt cx="277275" cy="291850"/>
          </a:xfrm>
        </p:grpSpPr>
        <p:sp>
          <p:nvSpPr>
            <p:cNvPr id="7894" name="Google Shape;7894;p9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9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9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9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9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9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9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94"/>
          <p:cNvGrpSpPr/>
          <p:nvPr/>
        </p:nvGrpSpPr>
        <p:grpSpPr>
          <a:xfrm>
            <a:off x="3955048" y="1821587"/>
            <a:ext cx="353645" cy="353645"/>
            <a:chOff x="-33286325" y="3586425"/>
            <a:chExt cx="291450" cy="291450"/>
          </a:xfrm>
        </p:grpSpPr>
        <p:sp>
          <p:nvSpPr>
            <p:cNvPr id="7902" name="Google Shape;7902;p9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9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9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9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9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94"/>
          <p:cNvGrpSpPr/>
          <p:nvPr/>
        </p:nvGrpSpPr>
        <p:grpSpPr>
          <a:xfrm>
            <a:off x="3955048" y="2255969"/>
            <a:ext cx="353645" cy="355557"/>
            <a:chOff x="-33286325" y="3944800"/>
            <a:chExt cx="291450" cy="293025"/>
          </a:xfrm>
        </p:grpSpPr>
        <p:sp>
          <p:nvSpPr>
            <p:cNvPr id="7908" name="Google Shape;7908;p9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9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9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9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94"/>
          <p:cNvGrpSpPr/>
          <p:nvPr/>
        </p:nvGrpSpPr>
        <p:grpSpPr>
          <a:xfrm>
            <a:off x="2613445" y="2729129"/>
            <a:ext cx="353645" cy="356527"/>
            <a:chOff x="-31452725" y="3191825"/>
            <a:chExt cx="291450" cy="293825"/>
          </a:xfrm>
        </p:grpSpPr>
        <p:sp>
          <p:nvSpPr>
            <p:cNvPr id="7913" name="Google Shape;7913;p9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9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9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9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94"/>
          <p:cNvGrpSpPr/>
          <p:nvPr/>
        </p:nvGrpSpPr>
        <p:grpSpPr>
          <a:xfrm>
            <a:off x="2612975" y="3200744"/>
            <a:ext cx="354586" cy="354586"/>
            <a:chOff x="-31452725" y="3551775"/>
            <a:chExt cx="292225" cy="292225"/>
          </a:xfrm>
        </p:grpSpPr>
        <p:sp>
          <p:nvSpPr>
            <p:cNvPr id="7918" name="Google Shape;7918;p9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9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9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9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94"/>
          <p:cNvGrpSpPr/>
          <p:nvPr/>
        </p:nvGrpSpPr>
        <p:grpSpPr>
          <a:xfrm>
            <a:off x="2611534" y="3664729"/>
            <a:ext cx="357468" cy="356497"/>
            <a:chOff x="-31455100" y="3909350"/>
            <a:chExt cx="294600" cy="293800"/>
          </a:xfrm>
        </p:grpSpPr>
        <p:sp>
          <p:nvSpPr>
            <p:cNvPr id="7923" name="Google Shape;7923;p9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9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94"/>
          <p:cNvGrpSpPr/>
          <p:nvPr/>
        </p:nvGrpSpPr>
        <p:grpSpPr>
          <a:xfrm>
            <a:off x="3952719" y="3665684"/>
            <a:ext cx="353645" cy="354586"/>
            <a:chOff x="-30345325" y="3918800"/>
            <a:chExt cx="291450" cy="292225"/>
          </a:xfrm>
        </p:grpSpPr>
        <p:sp>
          <p:nvSpPr>
            <p:cNvPr id="7926" name="Google Shape;7926;p9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9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9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9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9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94"/>
          <p:cNvGrpSpPr/>
          <p:nvPr/>
        </p:nvGrpSpPr>
        <p:grpSpPr>
          <a:xfrm>
            <a:off x="2172184" y="1821587"/>
            <a:ext cx="353645" cy="353645"/>
            <a:chOff x="-34763900" y="3561225"/>
            <a:chExt cx="291450" cy="291450"/>
          </a:xfrm>
        </p:grpSpPr>
        <p:sp>
          <p:nvSpPr>
            <p:cNvPr id="7932" name="Google Shape;7932;p9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9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9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5" name="Google Shape;7935;p94"/>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6" name="Google Shape;7936;p94"/>
          <p:cNvGrpSpPr/>
          <p:nvPr/>
        </p:nvGrpSpPr>
        <p:grpSpPr>
          <a:xfrm>
            <a:off x="827081" y="2730099"/>
            <a:ext cx="354586" cy="354586"/>
            <a:chOff x="-32927950" y="3227275"/>
            <a:chExt cx="292225" cy="292225"/>
          </a:xfrm>
        </p:grpSpPr>
        <p:sp>
          <p:nvSpPr>
            <p:cNvPr id="7937" name="Google Shape;7937;p9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9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9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9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9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94"/>
          <p:cNvGrpSpPr/>
          <p:nvPr/>
        </p:nvGrpSpPr>
        <p:grpSpPr>
          <a:xfrm>
            <a:off x="826596" y="3201213"/>
            <a:ext cx="355557" cy="353645"/>
            <a:chOff x="-32927950" y="3586425"/>
            <a:chExt cx="293025" cy="291450"/>
          </a:xfrm>
        </p:grpSpPr>
        <p:sp>
          <p:nvSpPr>
            <p:cNvPr id="7943" name="Google Shape;7943;p9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9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9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9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9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94"/>
          <p:cNvGrpSpPr/>
          <p:nvPr/>
        </p:nvGrpSpPr>
        <p:grpSpPr>
          <a:xfrm>
            <a:off x="827081" y="3665198"/>
            <a:ext cx="354586" cy="355557"/>
            <a:chOff x="-32927950" y="3944800"/>
            <a:chExt cx="292225" cy="293025"/>
          </a:xfrm>
        </p:grpSpPr>
        <p:sp>
          <p:nvSpPr>
            <p:cNvPr id="7949" name="Google Shape;7949;p9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9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9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9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9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9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9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9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9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94"/>
          <p:cNvGrpSpPr/>
          <p:nvPr/>
        </p:nvGrpSpPr>
        <p:grpSpPr>
          <a:xfrm>
            <a:off x="3055873" y="2730449"/>
            <a:ext cx="354586" cy="353888"/>
            <a:chOff x="-31094350" y="3194000"/>
            <a:chExt cx="292225" cy="291650"/>
          </a:xfrm>
        </p:grpSpPr>
        <p:sp>
          <p:nvSpPr>
            <p:cNvPr id="7959" name="Google Shape;7959;p9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9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9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9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9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9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9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9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94"/>
          <p:cNvGrpSpPr/>
          <p:nvPr/>
        </p:nvGrpSpPr>
        <p:grpSpPr>
          <a:xfrm>
            <a:off x="3056343" y="3200941"/>
            <a:ext cx="353645" cy="354191"/>
            <a:chOff x="-31093575" y="3552550"/>
            <a:chExt cx="291450" cy="291900"/>
          </a:xfrm>
        </p:grpSpPr>
        <p:sp>
          <p:nvSpPr>
            <p:cNvPr id="7968" name="Google Shape;7968;p9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9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9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9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94"/>
          <p:cNvGrpSpPr/>
          <p:nvPr/>
        </p:nvGrpSpPr>
        <p:grpSpPr>
          <a:xfrm>
            <a:off x="2182711" y="1380546"/>
            <a:ext cx="332593" cy="353645"/>
            <a:chOff x="-34755225" y="3202075"/>
            <a:chExt cx="274100" cy="291450"/>
          </a:xfrm>
        </p:grpSpPr>
        <p:sp>
          <p:nvSpPr>
            <p:cNvPr id="7973" name="Google Shape;7973;p9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9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9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9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9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9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9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94"/>
          <p:cNvGrpSpPr/>
          <p:nvPr/>
        </p:nvGrpSpPr>
        <p:grpSpPr>
          <a:xfrm>
            <a:off x="3056343" y="3666169"/>
            <a:ext cx="353645" cy="353615"/>
            <a:chOff x="-31093575" y="3911725"/>
            <a:chExt cx="291450" cy="291425"/>
          </a:xfrm>
        </p:grpSpPr>
        <p:sp>
          <p:nvSpPr>
            <p:cNvPr id="7981" name="Google Shape;7981;p9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9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94"/>
          <p:cNvGrpSpPr/>
          <p:nvPr/>
        </p:nvGrpSpPr>
        <p:grpSpPr>
          <a:xfrm>
            <a:off x="2165773" y="4123136"/>
            <a:ext cx="356497" cy="354586"/>
            <a:chOff x="-29946000" y="3183175"/>
            <a:chExt cx="293800" cy="292225"/>
          </a:xfrm>
        </p:grpSpPr>
        <p:sp>
          <p:nvSpPr>
            <p:cNvPr id="7984" name="Google Shape;7984;p9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9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9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9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9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9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94"/>
          <p:cNvGrpSpPr/>
          <p:nvPr/>
        </p:nvGrpSpPr>
        <p:grpSpPr>
          <a:xfrm>
            <a:off x="2610305" y="1380289"/>
            <a:ext cx="358408" cy="354161"/>
            <a:chOff x="-34408675" y="3202075"/>
            <a:chExt cx="295375" cy="291875"/>
          </a:xfrm>
        </p:grpSpPr>
        <p:sp>
          <p:nvSpPr>
            <p:cNvPr id="7991" name="Google Shape;7991;p9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9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9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9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94"/>
          <p:cNvGrpSpPr/>
          <p:nvPr/>
        </p:nvGrpSpPr>
        <p:grpSpPr>
          <a:xfrm>
            <a:off x="2612216" y="1820283"/>
            <a:ext cx="354586" cy="356254"/>
            <a:chOff x="-34405525" y="3558075"/>
            <a:chExt cx="292225" cy="293600"/>
          </a:xfrm>
        </p:grpSpPr>
        <p:sp>
          <p:nvSpPr>
            <p:cNvPr id="7996" name="Google Shape;7996;p9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9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9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94"/>
          <p:cNvGrpSpPr/>
          <p:nvPr/>
        </p:nvGrpSpPr>
        <p:grpSpPr>
          <a:xfrm>
            <a:off x="2611730" y="2256940"/>
            <a:ext cx="355557" cy="353615"/>
            <a:chOff x="-34406325" y="3919600"/>
            <a:chExt cx="293025" cy="291425"/>
          </a:xfrm>
        </p:grpSpPr>
        <p:sp>
          <p:nvSpPr>
            <p:cNvPr id="8000" name="Google Shape;8000;p9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9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9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9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9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9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9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94"/>
          <p:cNvGrpSpPr/>
          <p:nvPr/>
        </p:nvGrpSpPr>
        <p:grpSpPr>
          <a:xfrm>
            <a:off x="1275628" y="2736303"/>
            <a:ext cx="353645" cy="342179"/>
            <a:chOff x="-32568800" y="3232000"/>
            <a:chExt cx="291450" cy="282000"/>
          </a:xfrm>
        </p:grpSpPr>
        <p:sp>
          <p:nvSpPr>
            <p:cNvPr id="8008" name="Google Shape;8008;p9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9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94"/>
          <p:cNvGrpSpPr/>
          <p:nvPr/>
        </p:nvGrpSpPr>
        <p:grpSpPr>
          <a:xfrm>
            <a:off x="1275158" y="3201213"/>
            <a:ext cx="354586" cy="353645"/>
            <a:chOff x="-32569575" y="3586425"/>
            <a:chExt cx="292225" cy="291450"/>
          </a:xfrm>
        </p:grpSpPr>
        <p:sp>
          <p:nvSpPr>
            <p:cNvPr id="8011" name="Google Shape;8011;p9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9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94"/>
          <p:cNvGrpSpPr/>
          <p:nvPr/>
        </p:nvGrpSpPr>
        <p:grpSpPr>
          <a:xfrm>
            <a:off x="1266073" y="3665805"/>
            <a:ext cx="372756" cy="354343"/>
            <a:chOff x="-32576675" y="3944600"/>
            <a:chExt cx="307200" cy="292025"/>
          </a:xfrm>
        </p:grpSpPr>
        <p:sp>
          <p:nvSpPr>
            <p:cNvPr id="8014" name="Google Shape;8014;p9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9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94"/>
          <p:cNvGrpSpPr/>
          <p:nvPr/>
        </p:nvGrpSpPr>
        <p:grpSpPr>
          <a:xfrm>
            <a:off x="3511040" y="2730100"/>
            <a:ext cx="354586" cy="354586"/>
            <a:chOff x="-30735200" y="3192625"/>
            <a:chExt cx="292225" cy="292225"/>
          </a:xfrm>
        </p:grpSpPr>
        <p:sp>
          <p:nvSpPr>
            <p:cNvPr id="8017" name="Google Shape;8017;p9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9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9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9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9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9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9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94"/>
          <p:cNvGrpSpPr/>
          <p:nvPr/>
        </p:nvGrpSpPr>
        <p:grpSpPr>
          <a:xfrm>
            <a:off x="3511040" y="3201532"/>
            <a:ext cx="354586" cy="353008"/>
            <a:chOff x="-30735200" y="3552550"/>
            <a:chExt cx="292225" cy="290925"/>
          </a:xfrm>
        </p:grpSpPr>
        <p:sp>
          <p:nvSpPr>
            <p:cNvPr id="8025" name="Google Shape;8025;p9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9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94"/>
          <p:cNvGrpSpPr/>
          <p:nvPr/>
        </p:nvGrpSpPr>
        <p:grpSpPr>
          <a:xfrm>
            <a:off x="3511040" y="3666154"/>
            <a:ext cx="354586" cy="353645"/>
            <a:chOff x="-30735200" y="3910925"/>
            <a:chExt cx="292225" cy="291450"/>
          </a:xfrm>
        </p:grpSpPr>
        <p:sp>
          <p:nvSpPr>
            <p:cNvPr id="8028" name="Google Shape;8028;p9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9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0" name="Google Shape;8030;p94"/>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1" name="Google Shape;8031;p94"/>
          <p:cNvGrpSpPr/>
          <p:nvPr/>
        </p:nvGrpSpPr>
        <p:grpSpPr>
          <a:xfrm>
            <a:off x="4864547" y="1375808"/>
            <a:ext cx="358971" cy="359224"/>
            <a:chOff x="-57956275" y="3197925"/>
            <a:chExt cx="319000" cy="319225"/>
          </a:xfrm>
        </p:grpSpPr>
        <p:sp>
          <p:nvSpPr>
            <p:cNvPr id="8032" name="Google Shape;8032;p9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9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9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9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9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9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9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94"/>
          <p:cNvGrpSpPr/>
          <p:nvPr/>
        </p:nvGrpSpPr>
        <p:grpSpPr>
          <a:xfrm>
            <a:off x="4886701" y="1832234"/>
            <a:ext cx="314662" cy="358971"/>
            <a:chOff x="-57940525" y="3590375"/>
            <a:chExt cx="279625" cy="319000"/>
          </a:xfrm>
        </p:grpSpPr>
        <p:sp>
          <p:nvSpPr>
            <p:cNvPr id="8040" name="Google Shape;8040;p9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9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9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9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9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94"/>
          <p:cNvGrpSpPr/>
          <p:nvPr/>
        </p:nvGrpSpPr>
        <p:grpSpPr>
          <a:xfrm>
            <a:off x="4857582" y="2273605"/>
            <a:ext cx="358099" cy="358999"/>
            <a:chOff x="-57959425" y="3982600"/>
            <a:chExt cx="318225" cy="319025"/>
          </a:xfrm>
        </p:grpSpPr>
        <p:sp>
          <p:nvSpPr>
            <p:cNvPr id="8046" name="Google Shape;8046;p9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9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9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9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94"/>
          <p:cNvGrpSpPr/>
          <p:nvPr/>
        </p:nvGrpSpPr>
        <p:grpSpPr>
          <a:xfrm>
            <a:off x="7057749" y="1376934"/>
            <a:ext cx="357226" cy="357226"/>
            <a:chOff x="-55987225" y="3198925"/>
            <a:chExt cx="317450" cy="317450"/>
          </a:xfrm>
        </p:grpSpPr>
        <p:sp>
          <p:nvSpPr>
            <p:cNvPr id="8051" name="Google Shape;8051;p9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9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9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9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94"/>
          <p:cNvGrpSpPr/>
          <p:nvPr/>
        </p:nvGrpSpPr>
        <p:grpSpPr>
          <a:xfrm>
            <a:off x="7057749" y="1832965"/>
            <a:ext cx="357226" cy="357367"/>
            <a:chOff x="-55987225" y="3591025"/>
            <a:chExt cx="317450" cy="317575"/>
          </a:xfrm>
        </p:grpSpPr>
        <p:sp>
          <p:nvSpPr>
            <p:cNvPr id="8056" name="Google Shape;8056;p9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9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9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9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9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94"/>
          <p:cNvGrpSpPr/>
          <p:nvPr/>
        </p:nvGrpSpPr>
        <p:grpSpPr>
          <a:xfrm>
            <a:off x="7071665" y="2273605"/>
            <a:ext cx="358999" cy="358999"/>
            <a:chOff x="-55988800" y="3982600"/>
            <a:chExt cx="319025" cy="319025"/>
          </a:xfrm>
        </p:grpSpPr>
        <p:sp>
          <p:nvSpPr>
            <p:cNvPr id="8062" name="Google Shape;8062;p9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9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9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9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9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94"/>
          <p:cNvGrpSpPr/>
          <p:nvPr/>
        </p:nvGrpSpPr>
        <p:grpSpPr>
          <a:xfrm>
            <a:off x="5730184" y="2731562"/>
            <a:ext cx="356326" cy="358971"/>
            <a:chOff x="-54026025" y="3192625"/>
            <a:chExt cx="316650" cy="319000"/>
          </a:xfrm>
        </p:grpSpPr>
        <p:sp>
          <p:nvSpPr>
            <p:cNvPr id="8068" name="Google Shape;8068;p9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9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9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9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9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9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9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9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94"/>
          <p:cNvGrpSpPr/>
          <p:nvPr/>
        </p:nvGrpSpPr>
        <p:grpSpPr>
          <a:xfrm>
            <a:off x="5750130" y="3202536"/>
            <a:ext cx="316434" cy="358099"/>
            <a:chOff x="-54007925" y="3584850"/>
            <a:chExt cx="281200" cy="318225"/>
          </a:xfrm>
        </p:grpSpPr>
        <p:sp>
          <p:nvSpPr>
            <p:cNvPr id="8077" name="Google Shape;8077;p9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9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9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9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9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9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94"/>
          <p:cNvGrpSpPr/>
          <p:nvPr/>
        </p:nvGrpSpPr>
        <p:grpSpPr>
          <a:xfrm>
            <a:off x="5750130" y="3664421"/>
            <a:ext cx="316434" cy="358914"/>
            <a:chOff x="-54007925" y="3975575"/>
            <a:chExt cx="281200" cy="318950"/>
          </a:xfrm>
        </p:grpSpPr>
        <p:sp>
          <p:nvSpPr>
            <p:cNvPr id="8084" name="Google Shape;8084;p9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9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9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9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94"/>
          <p:cNvGrpSpPr/>
          <p:nvPr/>
        </p:nvGrpSpPr>
        <p:grpSpPr>
          <a:xfrm>
            <a:off x="7984996" y="2748891"/>
            <a:ext cx="274770" cy="358492"/>
            <a:chOff x="-52005775" y="3208025"/>
            <a:chExt cx="244175" cy="318575"/>
          </a:xfrm>
        </p:grpSpPr>
        <p:sp>
          <p:nvSpPr>
            <p:cNvPr id="8089" name="Google Shape;8089;p9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9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9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9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9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9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9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9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9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9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9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94"/>
          <p:cNvGrpSpPr/>
          <p:nvPr/>
        </p:nvGrpSpPr>
        <p:grpSpPr>
          <a:xfrm>
            <a:off x="5291462" y="1376934"/>
            <a:ext cx="358099" cy="358099"/>
            <a:chOff x="-57568775" y="3198925"/>
            <a:chExt cx="318225" cy="318225"/>
          </a:xfrm>
        </p:grpSpPr>
        <p:sp>
          <p:nvSpPr>
            <p:cNvPr id="8101" name="Google Shape;8101;p9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9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9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9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9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9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94"/>
          <p:cNvGrpSpPr/>
          <p:nvPr/>
        </p:nvGrpSpPr>
        <p:grpSpPr>
          <a:xfrm>
            <a:off x="5313181" y="1832234"/>
            <a:ext cx="314662" cy="358099"/>
            <a:chOff x="-57549075" y="3590375"/>
            <a:chExt cx="279625" cy="318225"/>
          </a:xfrm>
        </p:grpSpPr>
        <p:sp>
          <p:nvSpPr>
            <p:cNvPr id="8108" name="Google Shape;8108;p9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9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9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9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94"/>
          <p:cNvGrpSpPr/>
          <p:nvPr/>
        </p:nvGrpSpPr>
        <p:grpSpPr>
          <a:xfrm>
            <a:off x="5305378" y="2273605"/>
            <a:ext cx="359871" cy="359871"/>
            <a:chOff x="-57570350" y="3982600"/>
            <a:chExt cx="319800" cy="319800"/>
          </a:xfrm>
        </p:grpSpPr>
        <p:sp>
          <p:nvSpPr>
            <p:cNvPr id="8113" name="Google Shape;8113;p9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9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9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9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94"/>
          <p:cNvGrpSpPr/>
          <p:nvPr/>
        </p:nvGrpSpPr>
        <p:grpSpPr>
          <a:xfrm>
            <a:off x="7520416" y="1376033"/>
            <a:ext cx="314662" cy="358999"/>
            <a:chOff x="-55576850" y="3198125"/>
            <a:chExt cx="279625" cy="319025"/>
          </a:xfrm>
        </p:grpSpPr>
        <p:sp>
          <p:nvSpPr>
            <p:cNvPr id="8118" name="Google Shape;8118;p9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9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9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9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94"/>
          <p:cNvGrpSpPr/>
          <p:nvPr/>
        </p:nvGrpSpPr>
        <p:grpSpPr>
          <a:xfrm>
            <a:off x="7497812" y="1832009"/>
            <a:ext cx="359871" cy="358324"/>
            <a:chOff x="-55596550" y="3590175"/>
            <a:chExt cx="319800" cy="318425"/>
          </a:xfrm>
        </p:grpSpPr>
        <p:sp>
          <p:nvSpPr>
            <p:cNvPr id="8123" name="Google Shape;8123;p9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9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9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9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94"/>
          <p:cNvGrpSpPr/>
          <p:nvPr/>
        </p:nvGrpSpPr>
        <p:grpSpPr>
          <a:xfrm>
            <a:off x="7513049" y="2273351"/>
            <a:ext cx="358999" cy="359252"/>
            <a:chOff x="-55595775" y="3982375"/>
            <a:chExt cx="319025" cy="319250"/>
          </a:xfrm>
        </p:grpSpPr>
        <p:sp>
          <p:nvSpPr>
            <p:cNvPr id="8128" name="Google Shape;8128;p9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9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9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9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9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9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94"/>
          <p:cNvGrpSpPr/>
          <p:nvPr/>
        </p:nvGrpSpPr>
        <p:grpSpPr>
          <a:xfrm>
            <a:off x="6170232" y="2731562"/>
            <a:ext cx="358999" cy="358099"/>
            <a:chOff x="-53635375" y="3192625"/>
            <a:chExt cx="319025" cy="318225"/>
          </a:xfrm>
        </p:grpSpPr>
        <p:sp>
          <p:nvSpPr>
            <p:cNvPr id="8135" name="Google Shape;8135;p9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9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9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94"/>
          <p:cNvGrpSpPr/>
          <p:nvPr/>
        </p:nvGrpSpPr>
        <p:grpSpPr>
          <a:xfrm>
            <a:off x="6192401" y="3202536"/>
            <a:ext cx="314662" cy="358999"/>
            <a:chOff x="-53615675" y="3584850"/>
            <a:chExt cx="279625" cy="319025"/>
          </a:xfrm>
        </p:grpSpPr>
        <p:sp>
          <p:nvSpPr>
            <p:cNvPr id="8139" name="Google Shape;8139;p9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9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9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94"/>
          <p:cNvGrpSpPr/>
          <p:nvPr/>
        </p:nvGrpSpPr>
        <p:grpSpPr>
          <a:xfrm>
            <a:off x="6170246" y="3665461"/>
            <a:ext cx="358971" cy="357874"/>
            <a:chOff x="-53634575" y="3976500"/>
            <a:chExt cx="319000" cy="318025"/>
          </a:xfrm>
        </p:grpSpPr>
        <p:sp>
          <p:nvSpPr>
            <p:cNvPr id="8143" name="Google Shape;8143;p9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9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9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9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9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9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9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9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94"/>
          <p:cNvGrpSpPr/>
          <p:nvPr/>
        </p:nvGrpSpPr>
        <p:grpSpPr>
          <a:xfrm>
            <a:off x="7965050" y="3208415"/>
            <a:ext cx="314662" cy="358436"/>
            <a:chOff x="-52023900" y="3590075"/>
            <a:chExt cx="279625" cy="318525"/>
          </a:xfrm>
        </p:grpSpPr>
        <p:sp>
          <p:nvSpPr>
            <p:cNvPr id="8152" name="Google Shape;8152;p9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9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9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9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9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9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94"/>
          <p:cNvGrpSpPr/>
          <p:nvPr/>
        </p:nvGrpSpPr>
        <p:grpSpPr>
          <a:xfrm>
            <a:off x="5728292" y="1376934"/>
            <a:ext cx="358971" cy="358971"/>
            <a:chOff x="-57173375" y="3198925"/>
            <a:chExt cx="319000" cy="319000"/>
          </a:xfrm>
        </p:grpSpPr>
        <p:sp>
          <p:nvSpPr>
            <p:cNvPr id="8160" name="Google Shape;8160;p9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9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9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9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94"/>
          <p:cNvGrpSpPr/>
          <p:nvPr/>
        </p:nvGrpSpPr>
        <p:grpSpPr>
          <a:xfrm>
            <a:off x="5729178" y="1854374"/>
            <a:ext cx="357198" cy="314690"/>
            <a:chOff x="-57176525" y="3610050"/>
            <a:chExt cx="317425" cy="279650"/>
          </a:xfrm>
        </p:grpSpPr>
        <p:sp>
          <p:nvSpPr>
            <p:cNvPr id="8165" name="Google Shape;8165;p9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9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9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9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9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94"/>
          <p:cNvGrpSpPr/>
          <p:nvPr/>
        </p:nvGrpSpPr>
        <p:grpSpPr>
          <a:xfrm>
            <a:off x="7939633" y="1376934"/>
            <a:ext cx="358099" cy="356326"/>
            <a:chOff x="-55202750" y="3198925"/>
            <a:chExt cx="318225" cy="316650"/>
          </a:xfrm>
        </p:grpSpPr>
        <p:sp>
          <p:nvSpPr>
            <p:cNvPr id="8171" name="Google Shape;8171;p9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9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94"/>
          <p:cNvGrpSpPr/>
          <p:nvPr/>
        </p:nvGrpSpPr>
        <p:grpSpPr>
          <a:xfrm>
            <a:off x="7950267" y="1832234"/>
            <a:ext cx="336830" cy="358099"/>
            <a:chOff x="-55194875" y="3590375"/>
            <a:chExt cx="299325" cy="318225"/>
          </a:xfrm>
        </p:grpSpPr>
        <p:sp>
          <p:nvSpPr>
            <p:cNvPr id="8174" name="Google Shape;8174;p9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9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9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9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9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94"/>
          <p:cNvGrpSpPr/>
          <p:nvPr/>
        </p:nvGrpSpPr>
        <p:grpSpPr>
          <a:xfrm>
            <a:off x="7954884" y="2274505"/>
            <a:ext cx="357198" cy="357198"/>
            <a:chOff x="-55203525" y="3983400"/>
            <a:chExt cx="317425" cy="317425"/>
          </a:xfrm>
        </p:grpSpPr>
        <p:sp>
          <p:nvSpPr>
            <p:cNvPr id="8180" name="Google Shape;8180;p9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9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9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94"/>
          <p:cNvGrpSpPr/>
          <p:nvPr/>
        </p:nvGrpSpPr>
        <p:grpSpPr>
          <a:xfrm>
            <a:off x="6621365" y="2731562"/>
            <a:ext cx="335930" cy="358971"/>
            <a:chOff x="-53232900" y="3192625"/>
            <a:chExt cx="298525" cy="319000"/>
          </a:xfrm>
        </p:grpSpPr>
        <p:sp>
          <p:nvSpPr>
            <p:cNvPr id="8184" name="Google Shape;8184;p9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9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9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9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9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9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9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9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94"/>
          <p:cNvGrpSpPr/>
          <p:nvPr/>
        </p:nvGrpSpPr>
        <p:grpSpPr>
          <a:xfrm>
            <a:off x="6610731" y="3202536"/>
            <a:ext cx="357198" cy="356326"/>
            <a:chOff x="-53242350" y="3584850"/>
            <a:chExt cx="317425" cy="316650"/>
          </a:xfrm>
        </p:grpSpPr>
        <p:sp>
          <p:nvSpPr>
            <p:cNvPr id="8193" name="Google Shape;8193;p9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9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9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9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9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94"/>
          <p:cNvGrpSpPr/>
          <p:nvPr/>
        </p:nvGrpSpPr>
        <p:grpSpPr>
          <a:xfrm>
            <a:off x="6631999" y="3665236"/>
            <a:ext cx="314662" cy="358999"/>
            <a:chOff x="-53224225" y="3976300"/>
            <a:chExt cx="279625" cy="319025"/>
          </a:xfrm>
        </p:grpSpPr>
        <p:sp>
          <p:nvSpPr>
            <p:cNvPr id="8199" name="Google Shape;8199;p9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9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9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9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9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9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9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94"/>
          <p:cNvGrpSpPr/>
          <p:nvPr/>
        </p:nvGrpSpPr>
        <p:grpSpPr>
          <a:xfrm>
            <a:off x="7942896" y="3672917"/>
            <a:ext cx="358971" cy="358408"/>
            <a:chOff x="-52043575" y="3983125"/>
            <a:chExt cx="319000" cy="318500"/>
          </a:xfrm>
        </p:grpSpPr>
        <p:sp>
          <p:nvSpPr>
            <p:cNvPr id="8207" name="Google Shape;8207;p9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9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9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9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9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9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9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9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9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94"/>
          <p:cNvGrpSpPr/>
          <p:nvPr/>
        </p:nvGrpSpPr>
        <p:grpSpPr>
          <a:xfrm>
            <a:off x="6196836" y="1376934"/>
            <a:ext cx="314662" cy="358971"/>
            <a:chOff x="-56766175" y="3198925"/>
            <a:chExt cx="279625" cy="319000"/>
          </a:xfrm>
        </p:grpSpPr>
        <p:sp>
          <p:nvSpPr>
            <p:cNvPr id="8217" name="Google Shape;8217;p9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9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9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9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9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9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9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94"/>
          <p:cNvGrpSpPr/>
          <p:nvPr/>
        </p:nvGrpSpPr>
        <p:grpSpPr>
          <a:xfrm>
            <a:off x="6195950" y="1832234"/>
            <a:ext cx="316434" cy="358099"/>
            <a:chOff x="-56766175" y="3590375"/>
            <a:chExt cx="281200" cy="318225"/>
          </a:xfrm>
        </p:grpSpPr>
        <p:sp>
          <p:nvSpPr>
            <p:cNvPr id="8225" name="Google Shape;8225;p9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9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9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9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94"/>
          <p:cNvGrpSpPr/>
          <p:nvPr/>
        </p:nvGrpSpPr>
        <p:grpSpPr>
          <a:xfrm>
            <a:off x="6232906" y="2273605"/>
            <a:ext cx="272126" cy="358099"/>
            <a:chOff x="-56747275" y="3982600"/>
            <a:chExt cx="241825" cy="318225"/>
          </a:xfrm>
        </p:grpSpPr>
        <p:sp>
          <p:nvSpPr>
            <p:cNvPr id="8230" name="Google Shape;8230;p9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9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9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9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9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9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9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94"/>
          <p:cNvGrpSpPr/>
          <p:nvPr/>
        </p:nvGrpSpPr>
        <p:grpSpPr>
          <a:xfrm>
            <a:off x="4840657" y="3215842"/>
            <a:ext cx="358999" cy="342991"/>
            <a:chOff x="-54812875" y="3596675"/>
            <a:chExt cx="319025" cy="304800"/>
          </a:xfrm>
        </p:grpSpPr>
        <p:sp>
          <p:nvSpPr>
            <p:cNvPr id="8238" name="Google Shape;8238;p9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9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9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9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9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9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9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5" name="Google Shape;8245;p94"/>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94"/>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7" name="Google Shape;8247;p94"/>
          <p:cNvGrpSpPr/>
          <p:nvPr/>
        </p:nvGrpSpPr>
        <p:grpSpPr>
          <a:xfrm>
            <a:off x="4862826" y="3672326"/>
            <a:ext cx="314662" cy="358099"/>
            <a:chOff x="-54793175" y="3982600"/>
            <a:chExt cx="279625" cy="318225"/>
          </a:xfrm>
        </p:grpSpPr>
        <p:sp>
          <p:nvSpPr>
            <p:cNvPr id="8248" name="Google Shape;8248;p9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9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9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9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9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9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9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94"/>
          <p:cNvGrpSpPr/>
          <p:nvPr/>
        </p:nvGrpSpPr>
        <p:grpSpPr>
          <a:xfrm>
            <a:off x="7074284" y="2731562"/>
            <a:ext cx="314662" cy="358099"/>
            <a:chOff x="-52832000" y="3192625"/>
            <a:chExt cx="279625" cy="318225"/>
          </a:xfrm>
        </p:grpSpPr>
        <p:sp>
          <p:nvSpPr>
            <p:cNvPr id="8256" name="Google Shape;8256;p9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9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9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9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9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9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9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9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94"/>
          <p:cNvGrpSpPr/>
          <p:nvPr/>
        </p:nvGrpSpPr>
        <p:grpSpPr>
          <a:xfrm>
            <a:off x="5760817" y="2272929"/>
            <a:ext cx="323524" cy="358774"/>
            <a:chOff x="-57162350" y="3982000"/>
            <a:chExt cx="287500" cy="318825"/>
          </a:xfrm>
        </p:grpSpPr>
        <p:sp>
          <p:nvSpPr>
            <p:cNvPr id="8265" name="Google Shape;8265;p9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9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9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9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9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9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9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9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94"/>
          <p:cNvGrpSpPr/>
          <p:nvPr/>
        </p:nvGrpSpPr>
        <p:grpSpPr>
          <a:xfrm>
            <a:off x="7052130" y="3203436"/>
            <a:ext cx="358971" cy="357198"/>
            <a:chOff x="-52851675" y="3585650"/>
            <a:chExt cx="319000" cy="317425"/>
          </a:xfrm>
        </p:grpSpPr>
        <p:sp>
          <p:nvSpPr>
            <p:cNvPr id="8274" name="Google Shape;8274;p9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9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9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9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9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9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94"/>
          <p:cNvGrpSpPr/>
          <p:nvPr/>
        </p:nvGrpSpPr>
        <p:grpSpPr>
          <a:xfrm>
            <a:off x="7074284" y="3665236"/>
            <a:ext cx="314662" cy="358999"/>
            <a:chOff x="-52832000" y="3976300"/>
            <a:chExt cx="279625" cy="319025"/>
          </a:xfrm>
        </p:grpSpPr>
        <p:sp>
          <p:nvSpPr>
            <p:cNvPr id="8281" name="Google Shape;8281;p9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9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9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9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9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94"/>
          <p:cNvGrpSpPr/>
          <p:nvPr/>
        </p:nvGrpSpPr>
        <p:grpSpPr>
          <a:xfrm>
            <a:off x="6191490" y="4119884"/>
            <a:ext cx="316434" cy="358099"/>
            <a:chOff x="-51633225" y="3198925"/>
            <a:chExt cx="281200" cy="318225"/>
          </a:xfrm>
        </p:grpSpPr>
        <p:sp>
          <p:nvSpPr>
            <p:cNvPr id="8287" name="Google Shape;8287;p9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9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9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9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9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9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9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94"/>
          <p:cNvGrpSpPr/>
          <p:nvPr/>
        </p:nvGrpSpPr>
        <p:grpSpPr>
          <a:xfrm>
            <a:off x="6610314" y="1377806"/>
            <a:ext cx="365188" cy="357226"/>
            <a:chOff x="-56396775" y="3199700"/>
            <a:chExt cx="324525" cy="317450"/>
          </a:xfrm>
        </p:grpSpPr>
        <p:sp>
          <p:nvSpPr>
            <p:cNvPr id="8295" name="Google Shape;8295;p9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9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9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9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9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9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94"/>
          <p:cNvGrpSpPr/>
          <p:nvPr/>
        </p:nvGrpSpPr>
        <p:grpSpPr>
          <a:xfrm>
            <a:off x="6613408" y="1843740"/>
            <a:ext cx="358999" cy="335958"/>
            <a:chOff x="-56394425" y="3600600"/>
            <a:chExt cx="319025" cy="298550"/>
          </a:xfrm>
        </p:grpSpPr>
        <p:sp>
          <p:nvSpPr>
            <p:cNvPr id="8302" name="Google Shape;8302;p9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9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9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94"/>
          <p:cNvGrpSpPr/>
          <p:nvPr/>
        </p:nvGrpSpPr>
        <p:grpSpPr>
          <a:xfrm>
            <a:off x="6644175" y="2274505"/>
            <a:ext cx="327068" cy="357198"/>
            <a:chOff x="-56379450" y="3983400"/>
            <a:chExt cx="290650" cy="317425"/>
          </a:xfrm>
        </p:grpSpPr>
        <p:sp>
          <p:nvSpPr>
            <p:cNvPr id="8306" name="Google Shape;8306;p9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9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9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9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9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9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94"/>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94"/>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94"/>
          <p:cNvGrpSpPr/>
          <p:nvPr/>
        </p:nvGrpSpPr>
        <p:grpSpPr>
          <a:xfrm>
            <a:off x="5307879" y="2738651"/>
            <a:ext cx="316434" cy="358971"/>
            <a:chOff x="-54401725" y="3198925"/>
            <a:chExt cx="281200" cy="319000"/>
          </a:xfrm>
        </p:grpSpPr>
        <p:sp>
          <p:nvSpPr>
            <p:cNvPr id="8315" name="Google Shape;8315;p9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9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9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9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9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9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9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9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9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94"/>
          <p:cNvGrpSpPr/>
          <p:nvPr/>
        </p:nvGrpSpPr>
        <p:grpSpPr>
          <a:xfrm>
            <a:off x="5308766" y="3208753"/>
            <a:ext cx="314662" cy="358099"/>
            <a:chOff x="-54401725" y="3590375"/>
            <a:chExt cx="279625" cy="318225"/>
          </a:xfrm>
        </p:grpSpPr>
        <p:sp>
          <p:nvSpPr>
            <p:cNvPr id="8327" name="Google Shape;8327;p9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9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9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9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9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9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94"/>
          <p:cNvGrpSpPr/>
          <p:nvPr/>
        </p:nvGrpSpPr>
        <p:grpSpPr>
          <a:xfrm>
            <a:off x="5306557" y="3672326"/>
            <a:ext cx="319079" cy="358099"/>
            <a:chOff x="-54403300" y="3982600"/>
            <a:chExt cx="283550" cy="318225"/>
          </a:xfrm>
        </p:grpSpPr>
        <p:sp>
          <p:nvSpPr>
            <p:cNvPr id="8334" name="Google Shape;8334;p9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9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9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9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9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94"/>
          <p:cNvGrpSpPr/>
          <p:nvPr/>
        </p:nvGrpSpPr>
        <p:grpSpPr>
          <a:xfrm>
            <a:off x="7493951" y="2733559"/>
            <a:ext cx="356298" cy="356973"/>
            <a:chOff x="-52458650" y="3194400"/>
            <a:chExt cx="316625" cy="317225"/>
          </a:xfrm>
        </p:grpSpPr>
        <p:sp>
          <p:nvSpPr>
            <p:cNvPr id="8340" name="Google Shape;8340;p9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9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9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9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9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9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9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9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94"/>
          <p:cNvGrpSpPr/>
          <p:nvPr/>
        </p:nvGrpSpPr>
        <p:grpSpPr>
          <a:xfrm>
            <a:off x="4862826" y="2738651"/>
            <a:ext cx="314662" cy="358971"/>
            <a:chOff x="-54793175" y="3198925"/>
            <a:chExt cx="279625" cy="319000"/>
          </a:xfrm>
        </p:grpSpPr>
        <p:sp>
          <p:nvSpPr>
            <p:cNvPr id="8349" name="Google Shape;8349;p9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9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9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9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9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9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94"/>
          <p:cNvGrpSpPr/>
          <p:nvPr/>
        </p:nvGrpSpPr>
        <p:grpSpPr>
          <a:xfrm>
            <a:off x="7503249" y="3202536"/>
            <a:ext cx="337703" cy="357845"/>
            <a:chOff x="-52450000" y="3584850"/>
            <a:chExt cx="300100" cy="318000"/>
          </a:xfrm>
        </p:grpSpPr>
        <p:sp>
          <p:nvSpPr>
            <p:cNvPr id="8357" name="Google Shape;8357;p9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9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9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9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9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9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9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94"/>
          <p:cNvGrpSpPr/>
          <p:nvPr/>
        </p:nvGrpSpPr>
        <p:grpSpPr>
          <a:xfrm>
            <a:off x="7514769" y="3667009"/>
            <a:ext cx="314662" cy="357226"/>
            <a:chOff x="-52440550" y="3977875"/>
            <a:chExt cx="279625" cy="317450"/>
          </a:xfrm>
        </p:grpSpPr>
        <p:sp>
          <p:nvSpPr>
            <p:cNvPr id="8365" name="Google Shape;8365;p9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9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9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9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9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9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9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94"/>
          <p:cNvGrpSpPr/>
          <p:nvPr/>
        </p:nvGrpSpPr>
        <p:grpSpPr>
          <a:xfrm>
            <a:off x="6626703" y="4123215"/>
            <a:ext cx="314662" cy="358999"/>
            <a:chOff x="-51623775" y="3584850"/>
            <a:chExt cx="279625" cy="319025"/>
          </a:xfrm>
        </p:grpSpPr>
        <p:sp>
          <p:nvSpPr>
            <p:cNvPr id="8374" name="Google Shape;8374;p9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9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9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9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9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9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9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9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3" name="Google Shape;8383;p94"/>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384" name="Google Shape;8384;p94"/>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88"/>
        <p:cNvGrpSpPr/>
        <p:nvPr/>
      </p:nvGrpSpPr>
      <p:grpSpPr>
        <a:xfrm>
          <a:off x="0" y="0"/>
          <a:ext cx="0" cy="0"/>
          <a:chOff x="0" y="0"/>
          <a:chExt cx="0" cy="0"/>
        </a:xfrm>
      </p:grpSpPr>
      <p:grpSp>
        <p:nvGrpSpPr>
          <p:cNvPr id="8389" name="Google Shape;8389;p95"/>
          <p:cNvGrpSpPr/>
          <p:nvPr/>
        </p:nvGrpSpPr>
        <p:grpSpPr>
          <a:xfrm>
            <a:off x="866775" y="1386849"/>
            <a:ext cx="276003" cy="357300"/>
            <a:chOff x="-50469125" y="3183175"/>
            <a:chExt cx="233150" cy="301825"/>
          </a:xfrm>
        </p:grpSpPr>
        <p:sp>
          <p:nvSpPr>
            <p:cNvPr id="8390" name="Google Shape;8390;p9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9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9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95"/>
          <p:cNvGrpSpPr/>
          <p:nvPr/>
        </p:nvGrpSpPr>
        <p:grpSpPr>
          <a:xfrm>
            <a:off x="826674" y="1822251"/>
            <a:ext cx="356205" cy="355288"/>
            <a:chOff x="-50504575" y="3550975"/>
            <a:chExt cx="300900" cy="300125"/>
          </a:xfrm>
        </p:grpSpPr>
        <p:sp>
          <p:nvSpPr>
            <p:cNvPr id="8394" name="Google Shape;8394;p9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9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9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9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95"/>
          <p:cNvGrpSpPr/>
          <p:nvPr/>
        </p:nvGrpSpPr>
        <p:grpSpPr>
          <a:xfrm>
            <a:off x="826674" y="2260493"/>
            <a:ext cx="356205" cy="354341"/>
            <a:chOff x="-50503000" y="3921175"/>
            <a:chExt cx="300900" cy="299325"/>
          </a:xfrm>
        </p:grpSpPr>
        <p:sp>
          <p:nvSpPr>
            <p:cNvPr id="8399" name="Google Shape;8399;p9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9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9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9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9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95"/>
          <p:cNvGrpSpPr/>
          <p:nvPr/>
        </p:nvGrpSpPr>
        <p:grpSpPr>
          <a:xfrm>
            <a:off x="3030727" y="1406411"/>
            <a:ext cx="355258" cy="356205"/>
            <a:chOff x="-48630025" y="3199700"/>
            <a:chExt cx="300100" cy="300900"/>
          </a:xfrm>
        </p:grpSpPr>
        <p:sp>
          <p:nvSpPr>
            <p:cNvPr id="8405" name="Google Shape;8405;p9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9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9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95"/>
          <p:cNvGrpSpPr/>
          <p:nvPr/>
        </p:nvGrpSpPr>
        <p:grpSpPr>
          <a:xfrm>
            <a:off x="3030727" y="1843707"/>
            <a:ext cx="355258" cy="355258"/>
            <a:chOff x="-48630025" y="3569100"/>
            <a:chExt cx="300100" cy="300100"/>
          </a:xfrm>
        </p:grpSpPr>
        <p:sp>
          <p:nvSpPr>
            <p:cNvPr id="8409" name="Google Shape;8409;p9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9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9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9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9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9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9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9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9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9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95"/>
          <p:cNvGrpSpPr/>
          <p:nvPr/>
        </p:nvGrpSpPr>
        <p:grpSpPr>
          <a:xfrm>
            <a:off x="3031201" y="2281003"/>
            <a:ext cx="354311" cy="353394"/>
            <a:chOff x="-48629225" y="3938500"/>
            <a:chExt cx="299300" cy="298525"/>
          </a:xfrm>
        </p:grpSpPr>
        <p:sp>
          <p:nvSpPr>
            <p:cNvPr id="8420" name="Google Shape;8420;p9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9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9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9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95"/>
          <p:cNvGrpSpPr/>
          <p:nvPr/>
        </p:nvGrpSpPr>
        <p:grpSpPr>
          <a:xfrm>
            <a:off x="1766604" y="2752344"/>
            <a:ext cx="311458" cy="354341"/>
            <a:chOff x="-46762575" y="3200500"/>
            <a:chExt cx="263100" cy="299325"/>
          </a:xfrm>
        </p:grpSpPr>
        <p:sp>
          <p:nvSpPr>
            <p:cNvPr id="8425" name="Google Shape;8425;p9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9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9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9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9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95"/>
          <p:cNvGrpSpPr/>
          <p:nvPr/>
        </p:nvGrpSpPr>
        <p:grpSpPr>
          <a:xfrm>
            <a:off x="1744689" y="3211066"/>
            <a:ext cx="355288" cy="312375"/>
            <a:chOff x="-46779900" y="3588000"/>
            <a:chExt cx="300125" cy="263875"/>
          </a:xfrm>
        </p:grpSpPr>
        <p:sp>
          <p:nvSpPr>
            <p:cNvPr id="8431" name="Google Shape;8431;p9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9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9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9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95"/>
          <p:cNvGrpSpPr/>
          <p:nvPr/>
        </p:nvGrpSpPr>
        <p:grpSpPr>
          <a:xfrm>
            <a:off x="1745162" y="3625988"/>
            <a:ext cx="354341" cy="353394"/>
            <a:chOff x="-46779100" y="3938500"/>
            <a:chExt cx="299325" cy="298525"/>
          </a:xfrm>
        </p:grpSpPr>
        <p:sp>
          <p:nvSpPr>
            <p:cNvPr id="8436" name="Google Shape;8436;p9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9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95"/>
          <p:cNvGrpSpPr/>
          <p:nvPr/>
        </p:nvGrpSpPr>
        <p:grpSpPr>
          <a:xfrm>
            <a:off x="3952900" y="2758855"/>
            <a:ext cx="355258" cy="355288"/>
            <a:chOff x="-44924250" y="3206000"/>
            <a:chExt cx="300100" cy="300125"/>
          </a:xfrm>
        </p:grpSpPr>
        <p:sp>
          <p:nvSpPr>
            <p:cNvPr id="8439" name="Google Shape;8439;p9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9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9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9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9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95"/>
          <p:cNvGrpSpPr/>
          <p:nvPr/>
        </p:nvGrpSpPr>
        <p:grpSpPr>
          <a:xfrm>
            <a:off x="1267386" y="1386849"/>
            <a:ext cx="355258" cy="355258"/>
            <a:chOff x="-50134375" y="3183175"/>
            <a:chExt cx="300100" cy="300100"/>
          </a:xfrm>
        </p:grpSpPr>
        <p:sp>
          <p:nvSpPr>
            <p:cNvPr id="8445" name="Google Shape;8445;p9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9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9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9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9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9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9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9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9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9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95"/>
          <p:cNvGrpSpPr/>
          <p:nvPr/>
        </p:nvGrpSpPr>
        <p:grpSpPr>
          <a:xfrm>
            <a:off x="1267386" y="1822251"/>
            <a:ext cx="355258" cy="355288"/>
            <a:chOff x="-50134375" y="3550975"/>
            <a:chExt cx="300100" cy="300125"/>
          </a:xfrm>
        </p:grpSpPr>
        <p:sp>
          <p:nvSpPr>
            <p:cNvPr id="8456" name="Google Shape;8456;p9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9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95"/>
          <p:cNvGrpSpPr/>
          <p:nvPr/>
        </p:nvGrpSpPr>
        <p:grpSpPr>
          <a:xfrm>
            <a:off x="1267386" y="2259783"/>
            <a:ext cx="355258" cy="355051"/>
            <a:chOff x="-50134375" y="3920575"/>
            <a:chExt cx="300100" cy="299925"/>
          </a:xfrm>
        </p:grpSpPr>
        <p:sp>
          <p:nvSpPr>
            <p:cNvPr id="8459" name="Google Shape;8459;p9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9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9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95"/>
          <p:cNvGrpSpPr/>
          <p:nvPr/>
        </p:nvGrpSpPr>
        <p:grpSpPr>
          <a:xfrm>
            <a:off x="3478110" y="1407358"/>
            <a:ext cx="357123" cy="355258"/>
            <a:chOff x="-48262200" y="3200500"/>
            <a:chExt cx="301675" cy="300100"/>
          </a:xfrm>
        </p:grpSpPr>
        <p:sp>
          <p:nvSpPr>
            <p:cNvPr id="8463" name="Google Shape;8463;p9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9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9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9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9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9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9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9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9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95"/>
          <p:cNvGrpSpPr/>
          <p:nvPr/>
        </p:nvGrpSpPr>
        <p:grpSpPr>
          <a:xfrm>
            <a:off x="3507483" y="1844447"/>
            <a:ext cx="298377" cy="354519"/>
            <a:chOff x="-48233050" y="3569725"/>
            <a:chExt cx="252050" cy="299475"/>
          </a:xfrm>
        </p:grpSpPr>
        <p:sp>
          <p:nvSpPr>
            <p:cNvPr id="8473" name="Google Shape;8473;p9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9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9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95"/>
          <p:cNvGrpSpPr/>
          <p:nvPr/>
        </p:nvGrpSpPr>
        <p:grpSpPr>
          <a:xfrm>
            <a:off x="3531248" y="2278191"/>
            <a:ext cx="250847" cy="358070"/>
            <a:chOff x="-48216525" y="3936125"/>
            <a:chExt cx="211900" cy="302475"/>
          </a:xfrm>
        </p:grpSpPr>
        <p:sp>
          <p:nvSpPr>
            <p:cNvPr id="8477" name="Google Shape;8477;p9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9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9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9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95"/>
          <p:cNvGrpSpPr/>
          <p:nvPr/>
        </p:nvGrpSpPr>
        <p:grpSpPr>
          <a:xfrm>
            <a:off x="2186966" y="2753261"/>
            <a:ext cx="355258" cy="355288"/>
            <a:chOff x="-46410500" y="3201275"/>
            <a:chExt cx="300100" cy="300125"/>
          </a:xfrm>
        </p:grpSpPr>
        <p:sp>
          <p:nvSpPr>
            <p:cNvPr id="8482" name="Google Shape;8482;p9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9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9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9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9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95"/>
          <p:cNvGrpSpPr/>
          <p:nvPr/>
        </p:nvGrpSpPr>
        <p:grpSpPr>
          <a:xfrm>
            <a:off x="2186966" y="3188692"/>
            <a:ext cx="355258" cy="356205"/>
            <a:chOff x="-46409700" y="3569100"/>
            <a:chExt cx="300100" cy="300900"/>
          </a:xfrm>
        </p:grpSpPr>
        <p:sp>
          <p:nvSpPr>
            <p:cNvPr id="8488" name="Google Shape;8488;p9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9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9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9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9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95"/>
          <p:cNvGrpSpPr/>
          <p:nvPr/>
        </p:nvGrpSpPr>
        <p:grpSpPr>
          <a:xfrm>
            <a:off x="2174847" y="3624124"/>
            <a:ext cx="379497" cy="358070"/>
            <a:chOff x="-46422300" y="3936925"/>
            <a:chExt cx="320575" cy="302475"/>
          </a:xfrm>
        </p:grpSpPr>
        <p:sp>
          <p:nvSpPr>
            <p:cNvPr id="8494" name="Google Shape;8494;p9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9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95"/>
          <p:cNvGrpSpPr/>
          <p:nvPr/>
        </p:nvGrpSpPr>
        <p:grpSpPr>
          <a:xfrm>
            <a:off x="3952426" y="3178452"/>
            <a:ext cx="356205" cy="355258"/>
            <a:chOff x="-44914800" y="3560450"/>
            <a:chExt cx="300900" cy="300100"/>
          </a:xfrm>
        </p:grpSpPr>
        <p:sp>
          <p:nvSpPr>
            <p:cNvPr id="8497" name="Google Shape;8497;p9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9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9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9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9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95"/>
          <p:cNvGrpSpPr/>
          <p:nvPr/>
        </p:nvGrpSpPr>
        <p:grpSpPr>
          <a:xfrm>
            <a:off x="1707478" y="1387086"/>
            <a:ext cx="354311" cy="354104"/>
            <a:chOff x="-49764975" y="3183375"/>
            <a:chExt cx="299300" cy="299125"/>
          </a:xfrm>
        </p:grpSpPr>
        <p:sp>
          <p:nvSpPr>
            <p:cNvPr id="8503" name="Google Shape;8503;p9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9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9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9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9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9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9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9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9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95"/>
          <p:cNvGrpSpPr/>
          <p:nvPr/>
        </p:nvGrpSpPr>
        <p:grpSpPr>
          <a:xfrm>
            <a:off x="1707478" y="1822547"/>
            <a:ext cx="354311" cy="355909"/>
            <a:chOff x="-49764975" y="3551225"/>
            <a:chExt cx="299300" cy="300650"/>
          </a:xfrm>
        </p:grpSpPr>
        <p:sp>
          <p:nvSpPr>
            <p:cNvPr id="8513" name="Google Shape;8513;p9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9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9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9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9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9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9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9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9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9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9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95"/>
          <p:cNvGrpSpPr/>
          <p:nvPr/>
        </p:nvGrpSpPr>
        <p:grpSpPr>
          <a:xfrm>
            <a:off x="1705140" y="2259310"/>
            <a:ext cx="358987" cy="355525"/>
            <a:chOff x="-49766550" y="3920175"/>
            <a:chExt cx="303250" cy="300325"/>
          </a:xfrm>
        </p:grpSpPr>
        <p:sp>
          <p:nvSpPr>
            <p:cNvPr id="8525" name="Google Shape;8525;p9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9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9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9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95"/>
          <p:cNvGrpSpPr/>
          <p:nvPr/>
        </p:nvGrpSpPr>
        <p:grpSpPr>
          <a:xfrm>
            <a:off x="3920671" y="1407358"/>
            <a:ext cx="357123" cy="354341"/>
            <a:chOff x="-47892800" y="3200500"/>
            <a:chExt cx="301675" cy="299325"/>
          </a:xfrm>
        </p:grpSpPr>
        <p:sp>
          <p:nvSpPr>
            <p:cNvPr id="8530" name="Google Shape;8530;p9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9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9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9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9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9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95"/>
          <p:cNvGrpSpPr/>
          <p:nvPr/>
        </p:nvGrpSpPr>
        <p:grpSpPr>
          <a:xfrm>
            <a:off x="3984537" y="1843707"/>
            <a:ext cx="229391" cy="355258"/>
            <a:chOff x="-47839250" y="3569100"/>
            <a:chExt cx="193775" cy="300100"/>
          </a:xfrm>
        </p:grpSpPr>
        <p:sp>
          <p:nvSpPr>
            <p:cNvPr id="8537" name="Google Shape;8537;p9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9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9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9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9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9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95"/>
          <p:cNvGrpSpPr/>
          <p:nvPr/>
        </p:nvGrpSpPr>
        <p:grpSpPr>
          <a:xfrm>
            <a:off x="3921603" y="2280056"/>
            <a:ext cx="355258" cy="356205"/>
            <a:chOff x="-47892800" y="3937700"/>
            <a:chExt cx="300100" cy="300900"/>
          </a:xfrm>
        </p:grpSpPr>
        <p:sp>
          <p:nvSpPr>
            <p:cNvPr id="8544" name="Google Shape;8544;p9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9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9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9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9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9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9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9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95"/>
          <p:cNvGrpSpPr/>
          <p:nvPr/>
        </p:nvGrpSpPr>
        <p:grpSpPr>
          <a:xfrm>
            <a:off x="2626898" y="2773770"/>
            <a:ext cx="355258" cy="311458"/>
            <a:chOff x="-46042675" y="3218600"/>
            <a:chExt cx="300100" cy="263100"/>
          </a:xfrm>
        </p:grpSpPr>
        <p:sp>
          <p:nvSpPr>
            <p:cNvPr id="8553" name="Google Shape;8553;p9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9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9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9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9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9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95"/>
          <p:cNvGrpSpPr/>
          <p:nvPr/>
        </p:nvGrpSpPr>
        <p:grpSpPr>
          <a:xfrm>
            <a:off x="2626898" y="3188219"/>
            <a:ext cx="355258" cy="323118"/>
            <a:chOff x="-46042675" y="3568700"/>
            <a:chExt cx="300100" cy="272950"/>
          </a:xfrm>
        </p:grpSpPr>
        <p:sp>
          <p:nvSpPr>
            <p:cNvPr id="8560" name="Google Shape;8560;p9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9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9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9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95"/>
          <p:cNvGrpSpPr/>
          <p:nvPr/>
        </p:nvGrpSpPr>
        <p:grpSpPr>
          <a:xfrm>
            <a:off x="2668849" y="3625189"/>
            <a:ext cx="271357" cy="356057"/>
            <a:chOff x="-46007225" y="3937825"/>
            <a:chExt cx="229225" cy="300775"/>
          </a:xfrm>
        </p:grpSpPr>
        <p:sp>
          <p:nvSpPr>
            <p:cNvPr id="8565" name="Google Shape;8565;p9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9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9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9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9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9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9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9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9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9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95"/>
          <p:cNvGrpSpPr/>
          <p:nvPr/>
        </p:nvGrpSpPr>
        <p:grpSpPr>
          <a:xfrm>
            <a:off x="3974341" y="3615275"/>
            <a:ext cx="312375" cy="357596"/>
            <a:chOff x="-44895900" y="3929450"/>
            <a:chExt cx="263875" cy="302075"/>
          </a:xfrm>
        </p:grpSpPr>
        <p:sp>
          <p:nvSpPr>
            <p:cNvPr id="8576" name="Google Shape;8576;p9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9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9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9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9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9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95"/>
          <p:cNvGrpSpPr/>
          <p:nvPr/>
        </p:nvGrpSpPr>
        <p:grpSpPr>
          <a:xfrm>
            <a:off x="2148160" y="1398036"/>
            <a:ext cx="356205" cy="332885"/>
            <a:chOff x="-49397175" y="3192625"/>
            <a:chExt cx="300900" cy="281200"/>
          </a:xfrm>
        </p:grpSpPr>
        <p:sp>
          <p:nvSpPr>
            <p:cNvPr id="8583" name="Google Shape;8583;p9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9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9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9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9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9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9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95"/>
          <p:cNvGrpSpPr/>
          <p:nvPr/>
        </p:nvGrpSpPr>
        <p:grpSpPr>
          <a:xfrm>
            <a:off x="2174263" y="1822251"/>
            <a:ext cx="304000" cy="356205"/>
            <a:chOff x="-49375900" y="3550975"/>
            <a:chExt cx="256800" cy="300900"/>
          </a:xfrm>
        </p:grpSpPr>
        <p:sp>
          <p:nvSpPr>
            <p:cNvPr id="8591" name="Google Shape;8591;p9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9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9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9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9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9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9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9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9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9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9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95"/>
          <p:cNvGrpSpPr/>
          <p:nvPr/>
        </p:nvGrpSpPr>
        <p:grpSpPr>
          <a:xfrm>
            <a:off x="2169616" y="2259546"/>
            <a:ext cx="313293" cy="356205"/>
            <a:chOff x="-49378250" y="3920375"/>
            <a:chExt cx="264650" cy="300900"/>
          </a:xfrm>
        </p:grpSpPr>
        <p:sp>
          <p:nvSpPr>
            <p:cNvPr id="8603" name="Google Shape;8603;p9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9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9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9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9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9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9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95"/>
          <p:cNvGrpSpPr/>
          <p:nvPr/>
        </p:nvGrpSpPr>
        <p:grpSpPr>
          <a:xfrm>
            <a:off x="888604" y="2752344"/>
            <a:ext cx="312375" cy="357123"/>
            <a:chOff x="-47505300" y="3200500"/>
            <a:chExt cx="263875" cy="301675"/>
          </a:xfrm>
        </p:grpSpPr>
        <p:sp>
          <p:nvSpPr>
            <p:cNvPr id="8611" name="Google Shape;8611;p9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9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9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9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9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9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9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9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9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9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9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9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9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95"/>
          <p:cNvGrpSpPr/>
          <p:nvPr/>
        </p:nvGrpSpPr>
        <p:grpSpPr>
          <a:xfrm>
            <a:off x="866704" y="3188692"/>
            <a:ext cx="356176" cy="355051"/>
            <a:chOff x="-47524975" y="3569100"/>
            <a:chExt cx="300875" cy="299925"/>
          </a:xfrm>
        </p:grpSpPr>
        <p:sp>
          <p:nvSpPr>
            <p:cNvPr id="8625" name="Google Shape;8625;p9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9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9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9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9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95"/>
          <p:cNvGrpSpPr/>
          <p:nvPr/>
        </p:nvGrpSpPr>
        <p:grpSpPr>
          <a:xfrm>
            <a:off x="867162" y="3667954"/>
            <a:ext cx="355258" cy="270410"/>
            <a:chOff x="-47523400" y="3973950"/>
            <a:chExt cx="300100" cy="228425"/>
          </a:xfrm>
        </p:grpSpPr>
        <p:sp>
          <p:nvSpPr>
            <p:cNvPr id="8631" name="Google Shape;8631;p9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9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9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9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9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95"/>
          <p:cNvGrpSpPr/>
          <p:nvPr/>
        </p:nvGrpSpPr>
        <p:grpSpPr>
          <a:xfrm>
            <a:off x="3072283" y="2750953"/>
            <a:ext cx="354341" cy="357596"/>
            <a:chOff x="-45673275" y="3199325"/>
            <a:chExt cx="299325" cy="302075"/>
          </a:xfrm>
        </p:grpSpPr>
        <p:sp>
          <p:nvSpPr>
            <p:cNvPr id="8637" name="Google Shape;8637;p9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9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9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95"/>
          <p:cNvGrpSpPr/>
          <p:nvPr/>
        </p:nvGrpSpPr>
        <p:grpSpPr>
          <a:xfrm>
            <a:off x="3071351" y="3209202"/>
            <a:ext cx="356205" cy="314240"/>
            <a:chOff x="-45674075" y="3586425"/>
            <a:chExt cx="300900" cy="265450"/>
          </a:xfrm>
        </p:grpSpPr>
        <p:sp>
          <p:nvSpPr>
            <p:cNvPr id="8641" name="Google Shape;8641;p9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9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95"/>
          <p:cNvGrpSpPr/>
          <p:nvPr/>
        </p:nvGrpSpPr>
        <p:grpSpPr>
          <a:xfrm>
            <a:off x="3072283" y="3625041"/>
            <a:ext cx="354341" cy="356205"/>
            <a:chOff x="-45673275" y="3937700"/>
            <a:chExt cx="299325" cy="300900"/>
          </a:xfrm>
        </p:grpSpPr>
        <p:sp>
          <p:nvSpPr>
            <p:cNvPr id="8644" name="Google Shape;8644;p9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9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9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9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9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9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95"/>
          <p:cNvGrpSpPr/>
          <p:nvPr/>
        </p:nvGrpSpPr>
        <p:grpSpPr>
          <a:xfrm>
            <a:off x="2186449" y="4117825"/>
            <a:ext cx="356205" cy="356205"/>
            <a:chOff x="-44512325" y="3176075"/>
            <a:chExt cx="300900" cy="300900"/>
          </a:xfrm>
        </p:grpSpPr>
        <p:sp>
          <p:nvSpPr>
            <p:cNvPr id="8651" name="Google Shape;8651;p9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9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9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95"/>
          <p:cNvGrpSpPr/>
          <p:nvPr/>
        </p:nvGrpSpPr>
        <p:grpSpPr>
          <a:xfrm>
            <a:off x="2589789" y="1386849"/>
            <a:ext cx="354341" cy="354341"/>
            <a:chOff x="-49027775" y="3183175"/>
            <a:chExt cx="299325" cy="299325"/>
          </a:xfrm>
        </p:grpSpPr>
        <p:sp>
          <p:nvSpPr>
            <p:cNvPr id="8655" name="Google Shape;8655;p9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9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9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9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95"/>
          <p:cNvGrpSpPr/>
          <p:nvPr/>
        </p:nvGrpSpPr>
        <p:grpSpPr>
          <a:xfrm>
            <a:off x="2589330" y="1822251"/>
            <a:ext cx="355258" cy="357152"/>
            <a:chOff x="-49027775" y="3550975"/>
            <a:chExt cx="300100" cy="301700"/>
          </a:xfrm>
        </p:grpSpPr>
        <p:sp>
          <p:nvSpPr>
            <p:cNvPr id="8660" name="Google Shape;8660;p9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9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9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9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9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9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9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9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9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9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95"/>
          <p:cNvGrpSpPr/>
          <p:nvPr/>
        </p:nvGrpSpPr>
        <p:grpSpPr>
          <a:xfrm>
            <a:off x="2587406" y="2259310"/>
            <a:ext cx="359106" cy="355525"/>
            <a:chOff x="-49031025" y="3920175"/>
            <a:chExt cx="303350" cy="300325"/>
          </a:xfrm>
        </p:grpSpPr>
        <p:sp>
          <p:nvSpPr>
            <p:cNvPr id="8671" name="Google Shape;8671;p9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9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9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9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9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9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95"/>
          <p:cNvGrpSpPr/>
          <p:nvPr/>
        </p:nvGrpSpPr>
        <p:grpSpPr>
          <a:xfrm>
            <a:off x="1303511" y="2752344"/>
            <a:ext cx="356176" cy="354341"/>
            <a:chOff x="-47155575" y="3200500"/>
            <a:chExt cx="300875" cy="299325"/>
          </a:xfrm>
        </p:grpSpPr>
        <p:sp>
          <p:nvSpPr>
            <p:cNvPr id="8678" name="Google Shape;8678;p9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9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9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9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9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9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95"/>
          <p:cNvGrpSpPr/>
          <p:nvPr/>
        </p:nvGrpSpPr>
        <p:grpSpPr>
          <a:xfrm>
            <a:off x="1303970" y="3188692"/>
            <a:ext cx="355258" cy="355258"/>
            <a:chOff x="-47154800" y="3569100"/>
            <a:chExt cx="300100" cy="300100"/>
          </a:xfrm>
        </p:grpSpPr>
        <p:sp>
          <p:nvSpPr>
            <p:cNvPr id="8685" name="Google Shape;8685;p9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9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9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9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9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9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95"/>
          <p:cNvGrpSpPr/>
          <p:nvPr/>
        </p:nvGrpSpPr>
        <p:grpSpPr>
          <a:xfrm>
            <a:off x="1304443" y="3626905"/>
            <a:ext cx="354311" cy="353423"/>
            <a:chOff x="-47154000" y="3939275"/>
            <a:chExt cx="299300" cy="298550"/>
          </a:xfrm>
        </p:grpSpPr>
        <p:sp>
          <p:nvSpPr>
            <p:cNvPr id="8692" name="Google Shape;8692;p9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9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9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9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95"/>
          <p:cNvGrpSpPr/>
          <p:nvPr/>
        </p:nvGrpSpPr>
        <p:grpSpPr>
          <a:xfrm>
            <a:off x="3529733" y="2752344"/>
            <a:ext cx="312375" cy="354341"/>
            <a:chOff x="-45286550" y="3200500"/>
            <a:chExt cx="263875" cy="299325"/>
          </a:xfrm>
        </p:grpSpPr>
        <p:sp>
          <p:nvSpPr>
            <p:cNvPr id="8697" name="Google Shape;8697;p9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9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9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95"/>
          <p:cNvGrpSpPr/>
          <p:nvPr/>
        </p:nvGrpSpPr>
        <p:grpSpPr>
          <a:xfrm>
            <a:off x="3529733" y="3189639"/>
            <a:ext cx="312375" cy="354311"/>
            <a:chOff x="-45286550" y="3569900"/>
            <a:chExt cx="263875" cy="299300"/>
          </a:xfrm>
        </p:grpSpPr>
        <p:sp>
          <p:nvSpPr>
            <p:cNvPr id="8701" name="Google Shape;8701;p9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9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9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9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9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9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95"/>
          <p:cNvGrpSpPr/>
          <p:nvPr/>
        </p:nvGrpSpPr>
        <p:grpSpPr>
          <a:xfrm>
            <a:off x="3540920" y="3625988"/>
            <a:ext cx="290001" cy="355258"/>
            <a:chOff x="-45277900" y="3938500"/>
            <a:chExt cx="244975" cy="300100"/>
          </a:xfrm>
        </p:grpSpPr>
        <p:sp>
          <p:nvSpPr>
            <p:cNvPr id="8708" name="Google Shape;8708;p9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9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9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9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95"/>
          <p:cNvGrpSpPr/>
          <p:nvPr/>
        </p:nvGrpSpPr>
        <p:grpSpPr>
          <a:xfrm>
            <a:off x="2626869" y="4095090"/>
            <a:ext cx="355258" cy="355258"/>
            <a:chOff x="-44502875" y="3576975"/>
            <a:chExt cx="300100" cy="300100"/>
          </a:xfrm>
        </p:grpSpPr>
        <p:sp>
          <p:nvSpPr>
            <p:cNvPr id="8713" name="Google Shape;8713;p9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9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9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95"/>
          <p:cNvGrpSpPr/>
          <p:nvPr/>
        </p:nvGrpSpPr>
        <p:grpSpPr>
          <a:xfrm>
            <a:off x="4835456" y="1828361"/>
            <a:ext cx="356196" cy="354670"/>
            <a:chOff x="-13946200" y="3647075"/>
            <a:chExt cx="353650" cy="352100"/>
          </a:xfrm>
        </p:grpSpPr>
        <p:sp>
          <p:nvSpPr>
            <p:cNvPr id="8717" name="Google Shape;8717;p9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9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9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9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9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9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95"/>
          <p:cNvGrpSpPr/>
          <p:nvPr/>
        </p:nvGrpSpPr>
        <p:grpSpPr>
          <a:xfrm>
            <a:off x="6618849" y="1387844"/>
            <a:ext cx="357002" cy="354267"/>
            <a:chOff x="-12163025" y="3214275"/>
            <a:chExt cx="354450" cy="351700"/>
          </a:xfrm>
        </p:grpSpPr>
        <p:sp>
          <p:nvSpPr>
            <p:cNvPr id="8724" name="Google Shape;8724;p9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9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9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95"/>
          <p:cNvGrpSpPr/>
          <p:nvPr/>
        </p:nvGrpSpPr>
        <p:grpSpPr>
          <a:xfrm>
            <a:off x="6619629" y="1827581"/>
            <a:ext cx="355441" cy="356232"/>
            <a:chOff x="-12160675" y="3647875"/>
            <a:chExt cx="352900" cy="353650"/>
          </a:xfrm>
        </p:grpSpPr>
        <p:sp>
          <p:nvSpPr>
            <p:cNvPr id="8728" name="Google Shape;8728;p9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9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9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9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9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9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9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95"/>
          <p:cNvGrpSpPr/>
          <p:nvPr/>
        </p:nvGrpSpPr>
        <p:grpSpPr>
          <a:xfrm>
            <a:off x="6630345" y="2272036"/>
            <a:ext cx="354635" cy="356232"/>
            <a:chOff x="-12160675" y="4081850"/>
            <a:chExt cx="352100" cy="353650"/>
          </a:xfrm>
        </p:grpSpPr>
        <p:sp>
          <p:nvSpPr>
            <p:cNvPr id="8736" name="Google Shape;8736;p9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9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9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9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9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9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95"/>
          <p:cNvGrpSpPr/>
          <p:nvPr/>
        </p:nvGrpSpPr>
        <p:grpSpPr>
          <a:xfrm>
            <a:off x="4835311" y="2746480"/>
            <a:ext cx="355416" cy="355652"/>
            <a:chOff x="-10391650" y="3180600"/>
            <a:chExt cx="352875" cy="353075"/>
          </a:xfrm>
        </p:grpSpPr>
        <p:sp>
          <p:nvSpPr>
            <p:cNvPr id="8743" name="Google Shape;8743;p9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9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9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9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9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9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95"/>
          <p:cNvGrpSpPr/>
          <p:nvPr/>
        </p:nvGrpSpPr>
        <p:grpSpPr>
          <a:xfrm>
            <a:off x="4835310" y="3223278"/>
            <a:ext cx="354635" cy="353890"/>
            <a:chOff x="-10390875" y="3616350"/>
            <a:chExt cx="352100" cy="351325"/>
          </a:xfrm>
        </p:grpSpPr>
        <p:sp>
          <p:nvSpPr>
            <p:cNvPr id="8750" name="Google Shape;8750;p9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9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9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95"/>
          <p:cNvGrpSpPr/>
          <p:nvPr/>
        </p:nvGrpSpPr>
        <p:grpSpPr>
          <a:xfrm>
            <a:off x="7502285" y="2747943"/>
            <a:ext cx="312585" cy="354670"/>
            <a:chOff x="-10370400" y="4049550"/>
            <a:chExt cx="310350" cy="352100"/>
          </a:xfrm>
        </p:grpSpPr>
        <p:sp>
          <p:nvSpPr>
            <p:cNvPr id="8754" name="Google Shape;8754;p9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9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9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9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9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95"/>
          <p:cNvGrpSpPr/>
          <p:nvPr/>
        </p:nvGrpSpPr>
        <p:grpSpPr>
          <a:xfrm>
            <a:off x="6606541" y="2746884"/>
            <a:ext cx="379236" cy="354847"/>
            <a:chOff x="-8674650" y="3210975"/>
            <a:chExt cx="376525" cy="352275"/>
          </a:xfrm>
        </p:grpSpPr>
        <p:sp>
          <p:nvSpPr>
            <p:cNvPr id="8760" name="Google Shape;8760;p9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9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9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9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9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9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95"/>
          <p:cNvGrpSpPr/>
          <p:nvPr/>
        </p:nvGrpSpPr>
        <p:grpSpPr>
          <a:xfrm>
            <a:off x="5278038" y="1828361"/>
            <a:ext cx="356221" cy="354670"/>
            <a:chOff x="-13512225" y="3647075"/>
            <a:chExt cx="353675" cy="352100"/>
          </a:xfrm>
        </p:grpSpPr>
        <p:sp>
          <p:nvSpPr>
            <p:cNvPr id="8767" name="Google Shape;8767;p9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9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9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9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9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9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9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9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9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9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95"/>
          <p:cNvGrpSpPr/>
          <p:nvPr/>
        </p:nvGrpSpPr>
        <p:grpSpPr>
          <a:xfrm>
            <a:off x="5288351" y="2272427"/>
            <a:ext cx="356221" cy="355451"/>
            <a:chOff x="-13512225" y="4080275"/>
            <a:chExt cx="353675" cy="352875"/>
          </a:xfrm>
        </p:grpSpPr>
        <p:sp>
          <p:nvSpPr>
            <p:cNvPr id="8778" name="Google Shape;8778;p9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9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9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9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9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9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9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9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9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9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9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95"/>
          <p:cNvGrpSpPr/>
          <p:nvPr/>
        </p:nvGrpSpPr>
        <p:grpSpPr>
          <a:xfrm>
            <a:off x="7061431" y="1419788"/>
            <a:ext cx="356196" cy="290379"/>
            <a:chOff x="-11728250" y="3245400"/>
            <a:chExt cx="353650" cy="288275"/>
          </a:xfrm>
        </p:grpSpPr>
        <p:sp>
          <p:nvSpPr>
            <p:cNvPr id="8790" name="Google Shape;8790;p9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9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9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9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9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95"/>
          <p:cNvGrpSpPr/>
          <p:nvPr/>
        </p:nvGrpSpPr>
        <p:grpSpPr>
          <a:xfrm>
            <a:off x="7093939" y="2272427"/>
            <a:ext cx="311804" cy="355451"/>
            <a:chOff x="-11703850" y="4081850"/>
            <a:chExt cx="309575" cy="352875"/>
          </a:xfrm>
        </p:grpSpPr>
        <p:sp>
          <p:nvSpPr>
            <p:cNvPr id="8796" name="Google Shape;8796;p9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9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9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9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9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9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9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9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95"/>
          <p:cNvGrpSpPr/>
          <p:nvPr/>
        </p:nvGrpSpPr>
        <p:grpSpPr>
          <a:xfrm>
            <a:off x="5282595" y="2746580"/>
            <a:ext cx="357002" cy="355451"/>
            <a:chOff x="-9958475" y="3180025"/>
            <a:chExt cx="354450" cy="352875"/>
          </a:xfrm>
        </p:grpSpPr>
        <p:sp>
          <p:nvSpPr>
            <p:cNvPr id="8805" name="Google Shape;8805;p9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9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9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95"/>
          <p:cNvGrpSpPr/>
          <p:nvPr/>
        </p:nvGrpSpPr>
        <p:grpSpPr>
          <a:xfrm>
            <a:off x="5291722" y="3222561"/>
            <a:ext cx="337966" cy="355325"/>
            <a:chOff x="-9949025" y="3615575"/>
            <a:chExt cx="335550" cy="352750"/>
          </a:xfrm>
        </p:grpSpPr>
        <p:sp>
          <p:nvSpPr>
            <p:cNvPr id="8809" name="Google Shape;8809;p9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9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9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95"/>
          <p:cNvGrpSpPr/>
          <p:nvPr/>
        </p:nvGrpSpPr>
        <p:grpSpPr>
          <a:xfrm>
            <a:off x="7926568" y="2746067"/>
            <a:ext cx="360175" cy="358423"/>
            <a:chOff x="-9961625" y="4048175"/>
            <a:chExt cx="357600" cy="355825"/>
          </a:xfrm>
        </p:grpSpPr>
        <p:sp>
          <p:nvSpPr>
            <p:cNvPr id="8813" name="Google Shape;8813;p9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9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9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9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9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9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95"/>
          <p:cNvGrpSpPr/>
          <p:nvPr/>
        </p:nvGrpSpPr>
        <p:grpSpPr>
          <a:xfrm>
            <a:off x="6613289" y="3221579"/>
            <a:ext cx="364959" cy="357289"/>
            <a:chOff x="-8680950" y="3624225"/>
            <a:chExt cx="362350" cy="354700"/>
          </a:xfrm>
        </p:grpSpPr>
        <p:sp>
          <p:nvSpPr>
            <p:cNvPr id="8820" name="Google Shape;8820;p9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9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9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9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9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9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95"/>
          <p:cNvGrpSpPr/>
          <p:nvPr/>
        </p:nvGrpSpPr>
        <p:grpSpPr>
          <a:xfrm>
            <a:off x="5749533" y="1387239"/>
            <a:ext cx="313365" cy="355476"/>
            <a:chOff x="-13056975" y="3212300"/>
            <a:chExt cx="311125" cy="352900"/>
          </a:xfrm>
        </p:grpSpPr>
        <p:sp>
          <p:nvSpPr>
            <p:cNvPr id="8827" name="Google Shape;8827;p9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9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9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9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95"/>
          <p:cNvGrpSpPr/>
          <p:nvPr/>
        </p:nvGrpSpPr>
        <p:grpSpPr>
          <a:xfrm>
            <a:off x="5726921" y="1828034"/>
            <a:ext cx="358588" cy="355325"/>
            <a:chOff x="-13077450" y="3647075"/>
            <a:chExt cx="356025" cy="352750"/>
          </a:xfrm>
        </p:grpSpPr>
        <p:sp>
          <p:nvSpPr>
            <p:cNvPr id="8832" name="Google Shape;8832;p9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9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9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95"/>
          <p:cNvGrpSpPr/>
          <p:nvPr/>
        </p:nvGrpSpPr>
        <p:grpSpPr>
          <a:xfrm>
            <a:off x="5738027" y="2271633"/>
            <a:ext cx="357002" cy="357037"/>
            <a:chOff x="-13079025" y="4079475"/>
            <a:chExt cx="354450" cy="354450"/>
          </a:xfrm>
        </p:grpSpPr>
        <p:sp>
          <p:nvSpPr>
            <p:cNvPr id="8836" name="Google Shape;8836;p9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9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9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9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95"/>
          <p:cNvGrpSpPr/>
          <p:nvPr/>
        </p:nvGrpSpPr>
        <p:grpSpPr>
          <a:xfrm>
            <a:off x="7511094" y="1387642"/>
            <a:ext cx="356221" cy="354670"/>
            <a:chOff x="-11292700" y="3213875"/>
            <a:chExt cx="353675" cy="352100"/>
          </a:xfrm>
        </p:grpSpPr>
        <p:sp>
          <p:nvSpPr>
            <p:cNvPr id="8841" name="Google Shape;8841;p9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9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9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9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9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9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9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95"/>
          <p:cNvGrpSpPr/>
          <p:nvPr/>
        </p:nvGrpSpPr>
        <p:grpSpPr>
          <a:xfrm>
            <a:off x="7505152" y="1827581"/>
            <a:ext cx="368106" cy="356232"/>
            <a:chOff x="-11299000" y="3647875"/>
            <a:chExt cx="365475" cy="353650"/>
          </a:xfrm>
        </p:grpSpPr>
        <p:sp>
          <p:nvSpPr>
            <p:cNvPr id="8849" name="Google Shape;8849;p9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9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9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9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9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9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95"/>
          <p:cNvGrpSpPr/>
          <p:nvPr/>
        </p:nvGrpSpPr>
        <p:grpSpPr>
          <a:xfrm>
            <a:off x="7520614" y="2283532"/>
            <a:ext cx="357808" cy="333240"/>
            <a:chOff x="-11295075" y="4092875"/>
            <a:chExt cx="355250" cy="330825"/>
          </a:xfrm>
        </p:grpSpPr>
        <p:sp>
          <p:nvSpPr>
            <p:cNvPr id="8856" name="Google Shape;8856;p9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9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9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9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9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95"/>
          <p:cNvGrpSpPr/>
          <p:nvPr/>
        </p:nvGrpSpPr>
        <p:grpSpPr>
          <a:xfrm>
            <a:off x="5746214" y="2746580"/>
            <a:ext cx="312585" cy="355451"/>
            <a:chOff x="-9500075" y="3180800"/>
            <a:chExt cx="310350" cy="352875"/>
          </a:xfrm>
        </p:grpSpPr>
        <p:sp>
          <p:nvSpPr>
            <p:cNvPr id="8862" name="Google Shape;8862;p9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9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9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9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9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9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9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9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9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95"/>
          <p:cNvGrpSpPr/>
          <p:nvPr/>
        </p:nvGrpSpPr>
        <p:grpSpPr>
          <a:xfrm>
            <a:off x="5724005" y="3222095"/>
            <a:ext cx="356221" cy="356257"/>
            <a:chOff x="-9523700" y="3614000"/>
            <a:chExt cx="353675" cy="353675"/>
          </a:xfrm>
        </p:grpSpPr>
        <p:sp>
          <p:nvSpPr>
            <p:cNvPr id="8872" name="Google Shape;8872;p9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9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9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9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9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9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9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9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9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95"/>
          <p:cNvGrpSpPr/>
          <p:nvPr/>
        </p:nvGrpSpPr>
        <p:grpSpPr>
          <a:xfrm>
            <a:off x="7508956" y="3244737"/>
            <a:ext cx="356221" cy="354670"/>
            <a:chOff x="-9523700" y="4049550"/>
            <a:chExt cx="353675" cy="352100"/>
          </a:xfrm>
        </p:grpSpPr>
        <p:sp>
          <p:nvSpPr>
            <p:cNvPr id="8882" name="Google Shape;8882;p9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9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9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9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9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9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9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95"/>
          <p:cNvGrpSpPr/>
          <p:nvPr/>
        </p:nvGrpSpPr>
        <p:grpSpPr>
          <a:xfrm>
            <a:off x="7065071" y="3244710"/>
            <a:ext cx="357002" cy="311029"/>
            <a:chOff x="-8209150" y="3659675"/>
            <a:chExt cx="354450" cy="308775"/>
          </a:xfrm>
        </p:grpSpPr>
        <p:sp>
          <p:nvSpPr>
            <p:cNvPr id="8890" name="Google Shape;8890;p9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9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9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9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9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9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95"/>
          <p:cNvGrpSpPr/>
          <p:nvPr/>
        </p:nvGrpSpPr>
        <p:grpSpPr>
          <a:xfrm>
            <a:off x="6178632" y="2273623"/>
            <a:ext cx="356221" cy="353059"/>
            <a:chOff x="-12643475" y="4081850"/>
            <a:chExt cx="353675" cy="350500"/>
          </a:xfrm>
        </p:grpSpPr>
        <p:sp>
          <p:nvSpPr>
            <p:cNvPr id="8897" name="Google Shape;8897;p9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9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9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9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95"/>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95"/>
          <p:cNvGrpSpPr/>
          <p:nvPr/>
        </p:nvGrpSpPr>
        <p:grpSpPr>
          <a:xfrm>
            <a:off x="7961232" y="2283532"/>
            <a:ext cx="356221" cy="333240"/>
            <a:chOff x="-10858725" y="4092875"/>
            <a:chExt cx="353675" cy="330825"/>
          </a:xfrm>
        </p:grpSpPr>
        <p:sp>
          <p:nvSpPr>
            <p:cNvPr id="8903" name="Google Shape;8903;p9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9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9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9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9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9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95"/>
          <p:cNvGrpSpPr/>
          <p:nvPr/>
        </p:nvGrpSpPr>
        <p:grpSpPr>
          <a:xfrm>
            <a:off x="6219755" y="3222498"/>
            <a:ext cx="252278" cy="355451"/>
            <a:chOff x="-9039300" y="3614000"/>
            <a:chExt cx="250475" cy="352875"/>
          </a:xfrm>
        </p:grpSpPr>
        <p:sp>
          <p:nvSpPr>
            <p:cNvPr id="8910" name="Google Shape;8910;p9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9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95"/>
          <p:cNvGrpSpPr/>
          <p:nvPr/>
        </p:nvGrpSpPr>
        <p:grpSpPr>
          <a:xfrm>
            <a:off x="7951721" y="3244737"/>
            <a:ext cx="354635" cy="354670"/>
            <a:chOff x="-9088150" y="4049550"/>
            <a:chExt cx="352100" cy="352100"/>
          </a:xfrm>
        </p:grpSpPr>
        <p:sp>
          <p:nvSpPr>
            <p:cNvPr id="8913" name="Google Shape;8913;p9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9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9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9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9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9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95"/>
          <p:cNvGrpSpPr/>
          <p:nvPr/>
        </p:nvGrpSpPr>
        <p:grpSpPr>
          <a:xfrm>
            <a:off x="7086085" y="2746970"/>
            <a:ext cx="315757" cy="354670"/>
            <a:chOff x="-8191825" y="3174500"/>
            <a:chExt cx="313500" cy="352100"/>
          </a:xfrm>
        </p:grpSpPr>
        <p:sp>
          <p:nvSpPr>
            <p:cNvPr id="8920" name="Google Shape;8920;p9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9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9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95"/>
          <p:cNvGrpSpPr/>
          <p:nvPr/>
        </p:nvGrpSpPr>
        <p:grpSpPr>
          <a:xfrm>
            <a:off x="4835443" y="1387491"/>
            <a:ext cx="356221" cy="354973"/>
            <a:chOff x="-13947000" y="3212800"/>
            <a:chExt cx="353675" cy="352400"/>
          </a:xfrm>
        </p:grpSpPr>
        <p:sp>
          <p:nvSpPr>
            <p:cNvPr id="8924" name="Google Shape;8924;p9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9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6" name="Google Shape;8926;p95"/>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95"/>
          <p:cNvGrpSpPr/>
          <p:nvPr/>
        </p:nvGrpSpPr>
        <p:grpSpPr>
          <a:xfrm>
            <a:off x="5278038" y="1386849"/>
            <a:ext cx="356221" cy="356257"/>
            <a:chOff x="-13512225" y="3211525"/>
            <a:chExt cx="353675" cy="353675"/>
          </a:xfrm>
        </p:grpSpPr>
        <p:sp>
          <p:nvSpPr>
            <p:cNvPr id="8928" name="Google Shape;8928;p9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9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9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9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95"/>
          <p:cNvGrpSpPr/>
          <p:nvPr/>
        </p:nvGrpSpPr>
        <p:grpSpPr>
          <a:xfrm>
            <a:off x="6168320" y="1387239"/>
            <a:ext cx="356221" cy="355476"/>
            <a:chOff x="-12643475" y="3212300"/>
            <a:chExt cx="353675" cy="352900"/>
          </a:xfrm>
        </p:grpSpPr>
        <p:sp>
          <p:nvSpPr>
            <p:cNvPr id="8934" name="Google Shape;8934;p9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9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9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9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9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9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9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9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95"/>
          <p:cNvGrpSpPr/>
          <p:nvPr/>
        </p:nvGrpSpPr>
        <p:grpSpPr>
          <a:xfrm>
            <a:off x="6168320" y="1839013"/>
            <a:ext cx="356221" cy="333366"/>
            <a:chOff x="-12643475" y="3657325"/>
            <a:chExt cx="353675" cy="330950"/>
          </a:xfrm>
        </p:grpSpPr>
        <p:sp>
          <p:nvSpPr>
            <p:cNvPr id="8944" name="Google Shape;8944;p9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9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9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9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9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9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95"/>
          <p:cNvGrpSpPr/>
          <p:nvPr/>
        </p:nvGrpSpPr>
        <p:grpSpPr>
          <a:xfrm>
            <a:off x="7951322" y="1387642"/>
            <a:ext cx="355416" cy="354670"/>
            <a:chOff x="-10857925" y="3213875"/>
            <a:chExt cx="352875" cy="352100"/>
          </a:xfrm>
        </p:grpSpPr>
        <p:sp>
          <p:nvSpPr>
            <p:cNvPr id="8951" name="Google Shape;8951;p9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9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9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9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9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9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9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9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95"/>
          <p:cNvGrpSpPr/>
          <p:nvPr/>
        </p:nvGrpSpPr>
        <p:grpSpPr>
          <a:xfrm>
            <a:off x="6168237" y="2747071"/>
            <a:ext cx="356096" cy="354469"/>
            <a:chOff x="-9089725" y="3180200"/>
            <a:chExt cx="353550" cy="351900"/>
          </a:xfrm>
        </p:grpSpPr>
        <p:sp>
          <p:nvSpPr>
            <p:cNvPr id="8962" name="Google Shape;8962;p9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9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95"/>
          <p:cNvGrpSpPr/>
          <p:nvPr/>
        </p:nvGrpSpPr>
        <p:grpSpPr>
          <a:xfrm>
            <a:off x="7060235" y="1826875"/>
            <a:ext cx="358588" cy="357642"/>
            <a:chOff x="7083760" y="1971660"/>
            <a:chExt cx="358588" cy="357642"/>
          </a:xfrm>
        </p:grpSpPr>
        <p:sp>
          <p:nvSpPr>
            <p:cNvPr id="8965" name="Google Shape;8965;p95"/>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95"/>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95"/>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95"/>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95"/>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95"/>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95"/>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95"/>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95"/>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95"/>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95"/>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95"/>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7" name="Google Shape;8977;p9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978" name="Google Shape;8978;p9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82"/>
        <p:cNvGrpSpPr/>
        <p:nvPr/>
      </p:nvGrpSpPr>
      <p:grpSpPr>
        <a:xfrm>
          <a:off x="0" y="0"/>
          <a:ext cx="0" cy="0"/>
          <a:chOff x="0" y="0"/>
          <a:chExt cx="0" cy="0"/>
        </a:xfrm>
      </p:grpSpPr>
      <p:sp>
        <p:nvSpPr>
          <p:cNvPr id="8983" name="Google Shape;8983;p96"/>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4" name="Google Shape;8984;p96"/>
          <p:cNvGrpSpPr/>
          <p:nvPr/>
        </p:nvGrpSpPr>
        <p:grpSpPr>
          <a:xfrm>
            <a:off x="719610" y="2243507"/>
            <a:ext cx="452798" cy="449473"/>
            <a:chOff x="-21322300" y="3693325"/>
            <a:chExt cx="306400" cy="304150"/>
          </a:xfrm>
        </p:grpSpPr>
        <p:sp>
          <p:nvSpPr>
            <p:cNvPr id="8985" name="Google Shape;8985;p9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9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9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9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96"/>
          <p:cNvGrpSpPr/>
          <p:nvPr/>
        </p:nvGrpSpPr>
        <p:grpSpPr>
          <a:xfrm>
            <a:off x="719019" y="2810244"/>
            <a:ext cx="453980" cy="422540"/>
            <a:chOff x="-21322300" y="4077125"/>
            <a:chExt cx="307200" cy="285925"/>
          </a:xfrm>
        </p:grpSpPr>
        <p:sp>
          <p:nvSpPr>
            <p:cNvPr id="8990" name="Google Shape;8990;p9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9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9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9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9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9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9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9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9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9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9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9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96"/>
          <p:cNvGrpSpPr/>
          <p:nvPr/>
        </p:nvGrpSpPr>
        <p:grpSpPr>
          <a:xfrm>
            <a:off x="3496195" y="1689128"/>
            <a:ext cx="451653" cy="450212"/>
            <a:chOff x="-19394200" y="3333800"/>
            <a:chExt cx="305625" cy="304650"/>
          </a:xfrm>
        </p:grpSpPr>
        <p:sp>
          <p:nvSpPr>
            <p:cNvPr id="9003" name="Google Shape;9003;p9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9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9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9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9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9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9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9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9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96"/>
          <p:cNvGrpSpPr/>
          <p:nvPr/>
        </p:nvGrpSpPr>
        <p:grpSpPr>
          <a:xfrm>
            <a:off x="3495032" y="2243580"/>
            <a:ext cx="453980" cy="449325"/>
            <a:chOff x="-19396575" y="3708500"/>
            <a:chExt cx="307200" cy="304050"/>
          </a:xfrm>
        </p:grpSpPr>
        <p:sp>
          <p:nvSpPr>
            <p:cNvPr id="9013" name="Google Shape;9013;p9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9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9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96"/>
          <p:cNvGrpSpPr/>
          <p:nvPr/>
        </p:nvGrpSpPr>
        <p:grpSpPr>
          <a:xfrm>
            <a:off x="3489212" y="2796461"/>
            <a:ext cx="465618" cy="450101"/>
            <a:chOff x="-19394200" y="4084200"/>
            <a:chExt cx="315075" cy="304575"/>
          </a:xfrm>
        </p:grpSpPr>
        <p:sp>
          <p:nvSpPr>
            <p:cNvPr id="9017" name="Google Shape;9017;p9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9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9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9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9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9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96"/>
          <p:cNvGrpSpPr/>
          <p:nvPr/>
        </p:nvGrpSpPr>
        <p:grpSpPr>
          <a:xfrm>
            <a:off x="6294923" y="1689001"/>
            <a:ext cx="400447" cy="450470"/>
            <a:chOff x="-17526750" y="3309200"/>
            <a:chExt cx="270975" cy="304825"/>
          </a:xfrm>
        </p:grpSpPr>
        <p:sp>
          <p:nvSpPr>
            <p:cNvPr id="9024" name="Google Shape;9024;p9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9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9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9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9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96"/>
          <p:cNvGrpSpPr/>
          <p:nvPr/>
        </p:nvGrpSpPr>
        <p:grpSpPr>
          <a:xfrm>
            <a:off x="6271075" y="2244173"/>
            <a:ext cx="448143" cy="448143"/>
            <a:chOff x="-17542500" y="3684100"/>
            <a:chExt cx="303250" cy="303250"/>
          </a:xfrm>
        </p:grpSpPr>
        <p:sp>
          <p:nvSpPr>
            <p:cNvPr id="9030" name="Google Shape;9030;p9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9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9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9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9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9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9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96"/>
          <p:cNvGrpSpPr/>
          <p:nvPr/>
        </p:nvGrpSpPr>
        <p:grpSpPr>
          <a:xfrm>
            <a:off x="6270484" y="2810817"/>
            <a:ext cx="449325" cy="421395"/>
            <a:chOff x="-17542500" y="4068450"/>
            <a:chExt cx="304050" cy="285150"/>
          </a:xfrm>
        </p:grpSpPr>
        <p:sp>
          <p:nvSpPr>
            <p:cNvPr id="9038" name="Google Shape;9038;p9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9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9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9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9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9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96"/>
          <p:cNvGrpSpPr/>
          <p:nvPr/>
        </p:nvGrpSpPr>
        <p:grpSpPr>
          <a:xfrm>
            <a:off x="3500906" y="3342211"/>
            <a:ext cx="343404" cy="449325"/>
            <a:chOff x="-15652200" y="3335975"/>
            <a:chExt cx="232375" cy="304050"/>
          </a:xfrm>
        </p:grpSpPr>
        <p:sp>
          <p:nvSpPr>
            <p:cNvPr id="9045" name="Google Shape;9045;p9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9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9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9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9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9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9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9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9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96"/>
          <p:cNvGrpSpPr/>
          <p:nvPr/>
        </p:nvGrpSpPr>
        <p:grpSpPr>
          <a:xfrm>
            <a:off x="1274819" y="2243729"/>
            <a:ext cx="449325" cy="449030"/>
            <a:chOff x="-20945825" y="3692175"/>
            <a:chExt cx="304050" cy="303850"/>
          </a:xfrm>
        </p:grpSpPr>
        <p:sp>
          <p:nvSpPr>
            <p:cNvPr id="9055" name="Google Shape;9055;p9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9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9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9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96"/>
          <p:cNvGrpSpPr/>
          <p:nvPr/>
        </p:nvGrpSpPr>
        <p:grpSpPr>
          <a:xfrm>
            <a:off x="4081644" y="1689848"/>
            <a:ext cx="372516" cy="448771"/>
            <a:chOff x="-18994100" y="3334775"/>
            <a:chExt cx="252075" cy="303675"/>
          </a:xfrm>
        </p:grpSpPr>
        <p:sp>
          <p:nvSpPr>
            <p:cNvPr id="9060" name="Google Shape;9060;p9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9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9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9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96"/>
          <p:cNvGrpSpPr/>
          <p:nvPr/>
        </p:nvGrpSpPr>
        <p:grpSpPr>
          <a:xfrm>
            <a:off x="4096200" y="2244743"/>
            <a:ext cx="343404" cy="446998"/>
            <a:chOff x="-18983850" y="3710075"/>
            <a:chExt cx="232375" cy="302475"/>
          </a:xfrm>
        </p:grpSpPr>
        <p:sp>
          <p:nvSpPr>
            <p:cNvPr id="9065" name="Google Shape;9065;p9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9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9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9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96"/>
          <p:cNvGrpSpPr/>
          <p:nvPr/>
        </p:nvGrpSpPr>
        <p:grpSpPr>
          <a:xfrm>
            <a:off x="1274247" y="1689573"/>
            <a:ext cx="450470" cy="449325"/>
            <a:chOff x="-20946600" y="3317850"/>
            <a:chExt cx="304825" cy="304050"/>
          </a:xfrm>
        </p:grpSpPr>
        <p:sp>
          <p:nvSpPr>
            <p:cNvPr id="9070" name="Google Shape;9070;p9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9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9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96"/>
          <p:cNvGrpSpPr/>
          <p:nvPr/>
        </p:nvGrpSpPr>
        <p:grpSpPr>
          <a:xfrm>
            <a:off x="1300422" y="2797442"/>
            <a:ext cx="398119" cy="448143"/>
            <a:chOff x="-20930075" y="4066100"/>
            <a:chExt cx="269400" cy="303250"/>
          </a:xfrm>
        </p:grpSpPr>
        <p:sp>
          <p:nvSpPr>
            <p:cNvPr id="9074" name="Google Shape;9074;p9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9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96"/>
          <p:cNvGrpSpPr/>
          <p:nvPr/>
        </p:nvGrpSpPr>
        <p:grpSpPr>
          <a:xfrm>
            <a:off x="4042667" y="2797422"/>
            <a:ext cx="450470" cy="448180"/>
            <a:chOff x="-19020075" y="4084200"/>
            <a:chExt cx="304825" cy="303275"/>
          </a:xfrm>
        </p:grpSpPr>
        <p:sp>
          <p:nvSpPr>
            <p:cNvPr id="9077" name="Google Shape;9077;p9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9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9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9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9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9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9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9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96"/>
          <p:cNvGrpSpPr/>
          <p:nvPr/>
        </p:nvGrpSpPr>
        <p:grpSpPr>
          <a:xfrm>
            <a:off x="6859931" y="1689001"/>
            <a:ext cx="396937" cy="450470"/>
            <a:chOff x="-17149475" y="3309200"/>
            <a:chExt cx="268600" cy="304825"/>
          </a:xfrm>
        </p:grpSpPr>
        <p:sp>
          <p:nvSpPr>
            <p:cNvPr id="9087" name="Google Shape;9087;p9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9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96"/>
          <p:cNvGrpSpPr/>
          <p:nvPr/>
        </p:nvGrpSpPr>
        <p:grpSpPr>
          <a:xfrm>
            <a:off x="6833737" y="2258120"/>
            <a:ext cx="449325" cy="420249"/>
            <a:chOff x="-17168375" y="3692750"/>
            <a:chExt cx="304050" cy="284375"/>
          </a:xfrm>
        </p:grpSpPr>
        <p:sp>
          <p:nvSpPr>
            <p:cNvPr id="9090" name="Google Shape;9090;p9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9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9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9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9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9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9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96"/>
          <p:cNvGrpSpPr/>
          <p:nvPr/>
        </p:nvGrpSpPr>
        <p:grpSpPr>
          <a:xfrm>
            <a:off x="6830246" y="2796852"/>
            <a:ext cx="456308" cy="449325"/>
            <a:chOff x="-17170750" y="4058800"/>
            <a:chExt cx="308775" cy="304050"/>
          </a:xfrm>
        </p:grpSpPr>
        <p:sp>
          <p:nvSpPr>
            <p:cNvPr id="9098" name="Google Shape;9098;p9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9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9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9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9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9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9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9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9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9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9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9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9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9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9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96"/>
          <p:cNvGrpSpPr/>
          <p:nvPr/>
        </p:nvGrpSpPr>
        <p:grpSpPr>
          <a:xfrm>
            <a:off x="5692143" y="3343358"/>
            <a:ext cx="450470" cy="446998"/>
            <a:chOff x="-15688425" y="3707725"/>
            <a:chExt cx="304825" cy="302475"/>
          </a:xfrm>
        </p:grpSpPr>
        <p:sp>
          <p:nvSpPr>
            <p:cNvPr id="9116" name="Google Shape;9116;p9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9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9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9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9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9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96"/>
          <p:cNvGrpSpPr/>
          <p:nvPr/>
        </p:nvGrpSpPr>
        <p:grpSpPr>
          <a:xfrm>
            <a:off x="1836300" y="1690441"/>
            <a:ext cx="451653" cy="447589"/>
            <a:chOff x="-20572500" y="3319025"/>
            <a:chExt cx="305625" cy="302875"/>
          </a:xfrm>
        </p:grpSpPr>
        <p:sp>
          <p:nvSpPr>
            <p:cNvPr id="9123" name="Google Shape;9123;p9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9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96"/>
          <p:cNvGrpSpPr/>
          <p:nvPr/>
        </p:nvGrpSpPr>
        <p:grpSpPr>
          <a:xfrm>
            <a:off x="1837463" y="2305410"/>
            <a:ext cx="449325" cy="325670"/>
            <a:chOff x="-20571700" y="3722875"/>
            <a:chExt cx="304050" cy="220375"/>
          </a:xfrm>
        </p:grpSpPr>
        <p:sp>
          <p:nvSpPr>
            <p:cNvPr id="9126" name="Google Shape;9126;p9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9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9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9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9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9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96"/>
          <p:cNvGrpSpPr/>
          <p:nvPr/>
        </p:nvGrpSpPr>
        <p:grpSpPr>
          <a:xfrm>
            <a:off x="1836891" y="2796278"/>
            <a:ext cx="450470" cy="450470"/>
            <a:chOff x="-20571700" y="4066875"/>
            <a:chExt cx="304825" cy="304825"/>
          </a:xfrm>
        </p:grpSpPr>
        <p:sp>
          <p:nvSpPr>
            <p:cNvPr id="9134" name="Google Shape;9134;p9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9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9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9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9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9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96"/>
          <p:cNvGrpSpPr/>
          <p:nvPr/>
        </p:nvGrpSpPr>
        <p:grpSpPr>
          <a:xfrm>
            <a:off x="4603593" y="1688259"/>
            <a:ext cx="453980" cy="451948"/>
            <a:chOff x="-18645175" y="3334200"/>
            <a:chExt cx="307200" cy="305825"/>
          </a:xfrm>
        </p:grpSpPr>
        <p:sp>
          <p:nvSpPr>
            <p:cNvPr id="9141" name="Google Shape;9141;p9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9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9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9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9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96"/>
          <p:cNvGrpSpPr/>
          <p:nvPr/>
        </p:nvGrpSpPr>
        <p:grpSpPr>
          <a:xfrm>
            <a:off x="4604184" y="2242989"/>
            <a:ext cx="452798" cy="450507"/>
            <a:chOff x="-18645175" y="3708500"/>
            <a:chExt cx="306400" cy="304850"/>
          </a:xfrm>
        </p:grpSpPr>
        <p:sp>
          <p:nvSpPr>
            <p:cNvPr id="9147" name="Google Shape;9147;p9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9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9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9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9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9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9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96"/>
          <p:cNvGrpSpPr/>
          <p:nvPr/>
        </p:nvGrpSpPr>
        <p:grpSpPr>
          <a:xfrm>
            <a:off x="4601857" y="2795630"/>
            <a:ext cx="457453" cy="451763"/>
            <a:chOff x="-18647525" y="4082625"/>
            <a:chExt cx="309550" cy="305700"/>
          </a:xfrm>
        </p:grpSpPr>
        <p:sp>
          <p:nvSpPr>
            <p:cNvPr id="9155" name="Google Shape;9155;p9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9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9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9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96"/>
          <p:cNvGrpSpPr/>
          <p:nvPr/>
        </p:nvGrpSpPr>
        <p:grpSpPr>
          <a:xfrm>
            <a:off x="7412241" y="1689592"/>
            <a:ext cx="395755" cy="449288"/>
            <a:chOff x="-16775350" y="3309200"/>
            <a:chExt cx="267800" cy="304025"/>
          </a:xfrm>
        </p:grpSpPr>
        <p:sp>
          <p:nvSpPr>
            <p:cNvPr id="9160" name="Google Shape;9160;p9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9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9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96"/>
          <p:cNvGrpSpPr/>
          <p:nvPr/>
        </p:nvGrpSpPr>
        <p:grpSpPr>
          <a:xfrm>
            <a:off x="7412241" y="2241827"/>
            <a:ext cx="395755" cy="452835"/>
            <a:chOff x="-16775350" y="3683300"/>
            <a:chExt cx="267800" cy="306425"/>
          </a:xfrm>
        </p:grpSpPr>
        <p:sp>
          <p:nvSpPr>
            <p:cNvPr id="9164" name="Google Shape;9164;p9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9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9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96"/>
          <p:cNvGrpSpPr/>
          <p:nvPr/>
        </p:nvGrpSpPr>
        <p:grpSpPr>
          <a:xfrm>
            <a:off x="7384292" y="2796870"/>
            <a:ext cx="451653" cy="449288"/>
            <a:chOff x="-16794250" y="4058225"/>
            <a:chExt cx="305625" cy="304025"/>
          </a:xfrm>
        </p:grpSpPr>
        <p:sp>
          <p:nvSpPr>
            <p:cNvPr id="9168" name="Google Shape;9168;p9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9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9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9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9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9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9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9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9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7" name="Google Shape;9177;p96"/>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8" name="Google Shape;9178;p96"/>
          <p:cNvGrpSpPr/>
          <p:nvPr/>
        </p:nvGrpSpPr>
        <p:grpSpPr>
          <a:xfrm>
            <a:off x="2385709" y="1689573"/>
            <a:ext cx="457453" cy="449325"/>
            <a:chOff x="-20199150" y="3317850"/>
            <a:chExt cx="309550" cy="304050"/>
          </a:xfrm>
        </p:grpSpPr>
        <p:sp>
          <p:nvSpPr>
            <p:cNvPr id="9179" name="Google Shape;9179;p9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9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9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9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9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9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9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96"/>
          <p:cNvGrpSpPr/>
          <p:nvPr/>
        </p:nvGrpSpPr>
        <p:grpSpPr>
          <a:xfrm>
            <a:off x="2388036" y="2242861"/>
            <a:ext cx="452798" cy="450766"/>
            <a:chOff x="-20199150" y="3693150"/>
            <a:chExt cx="306400" cy="305025"/>
          </a:xfrm>
        </p:grpSpPr>
        <p:sp>
          <p:nvSpPr>
            <p:cNvPr id="9187" name="Google Shape;9187;p9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9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9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9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9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9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96"/>
          <p:cNvGrpSpPr/>
          <p:nvPr/>
        </p:nvGrpSpPr>
        <p:grpSpPr>
          <a:xfrm>
            <a:off x="2388609" y="2795687"/>
            <a:ext cx="451653" cy="451653"/>
            <a:chOff x="-20197575" y="4066875"/>
            <a:chExt cx="305625" cy="305625"/>
          </a:xfrm>
        </p:grpSpPr>
        <p:sp>
          <p:nvSpPr>
            <p:cNvPr id="9194" name="Google Shape;9194;p9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9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9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9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9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9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9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9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96"/>
          <p:cNvGrpSpPr/>
          <p:nvPr/>
        </p:nvGrpSpPr>
        <p:grpSpPr>
          <a:xfrm>
            <a:off x="5170827" y="1687520"/>
            <a:ext cx="449325" cy="453426"/>
            <a:chOff x="-18271050" y="3333200"/>
            <a:chExt cx="304050" cy="306825"/>
          </a:xfrm>
        </p:grpSpPr>
        <p:sp>
          <p:nvSpPr>
            <p:cNvPr id="9203" name="Google Shape;9203;p9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9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9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9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9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96"/>
          <p:cNvGrpSpPr/>
          <p:nvPr/>
        </p:nvGrpSpPr>
        <p:grpSpPr>
          <a:xfrm>
            <a:off x="5171399" y="2244171"/>
            <a:ext cx="448180" cy="448143"/>
            <a:chOff x="-18270275" y="3710875"/>
            <a:chExt cx="303275" cy="303250"/>
          </a:xfrm>
        </p:grpSpPr>
        <p:sp>
          <p:nvSpPr>
            <p:cNvPr id="9209" name="Google Shape;9209;p9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9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9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9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9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96"/>
          <p:cNvGrpSpPr/>
          <p:nvPr/>
        </p:nvGrpSpPr>
        <p:grpSpPr>
          <a:xfrm>
            <a:off x="5224951" y="2797422"/>
            <a:ext cx="341076" cy="448180"/>
            <a:chOff x="-18234025" y="4084200"/>
            <a:chExt cx="230800" cy="303275"/>
          </a:xfrm>
        </p:grpSpPr>
        <p:sp>
          <p:nvSpPr>
            <p:cNvPr id="9216" name="Google Shape;9216;p9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9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9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96"/>
          <p:cNvGrpSpPr/>
          <p:nvPr/>
        </p:nvGrpSpPr>
        <p:grpSpPr>
          <a:xfrm>
            <a:off x="2337506" y="3341641"/>
            <a:ext cx="449325" cy="450470"/>
            <a:chOff x="-16419350" y="3308400"/>
            <a:chExt cx="304050" cy="304825"/>
          </a:xfrm>
        </p:grpSpPr>
        <p:sp>
          <p:nvSpPr>
            <p:cNvPr id="9220" name="Google Shape;9220;p9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9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9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9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9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9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9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96"/>
          <p:cNvGrpSpPr/>
          <p:nvPr/>
        </p:nvGrpSpPr>
        <p:grpSpPr>
          <a:xfrm>
            <a:off x="4609062" y="3340423"/>
            <a:ext cx="395755" cy="452872"/>
            <a:chOff x="-16401225" y="3683275"/>
            <a:chExt cx="267800" cy="306450"/>
          </a:xfrm>
        </p:grpSpPr>
        <p:sp>
          <p:nvSpPr>
            <p:cNvPr id="9228" name="Google Shape;9228;p9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9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9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9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9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9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9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96"/>
          <p:cNvGrpSpPr/>
          <p:nvPr/>
        </p:nvGrpSpPr>
        <p:grpSpPr>
          <a:xfrm>
            <a:off x="7974511" y="2797062"/>
            <a:ext cx="450470" cy="448180"/>
            <a:chOff x="-16419350" y="4058200"/>
            <a:chExt cx="304825" cy="303275"/>
          </a:xfrm>
        </p:grpSpPr>
        <p:sp>
          <p:nvSpPr>
            <p:cNvPr id="9236" name="Google Shape;9236;p9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9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9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9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9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9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96"/>
          <p:cNvGrpSpPr/>
          <p:nvPr/>
        </p:nvGrpSpPr>
        <p:grpSpPr>
          <a:xfrm>
            <a:off x="4001398" y="3343080"/>
            <a:ext cx="450507" cy="447589"/>
            <a:chOff x="-15296200" y="3326900"/>
            <a:chExt cx="304850" cy="302875"/>
          </a:xfrm>
        </p:grpSpPr>
        <p:sp>
          <p:nvSpPr>
            <p:cNvPr id="9244" name="Google Shape;9244;p9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9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96"/>
          <p:cNvGrpSpPr/>
          <p:nvPr/>
        </p:nvGrpSpPr>
        <p:grpSpPr>
          <a:xfrm>
            <a:off x="2917051" y="1706881"/>
            <a:ext cx="486566" cy="414708"/>
            <a:chOff x="-19835275" y="3330250"/>
            <a:chExt cx="329250" cy="280625"/>
          </a:xfrm>
        </p:grpSpPr>
        <p:sp>
          <p:nvSpPr>
            <p:cNvPr id="9250" name="Google Shape;9250;p9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9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9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96"/>
          <p:cNvGrpSpPr/>
          <p:nvPr/>
        </p:nvGrpSpPr>
        <p:grpSpPr>
          <a:xfrm>
            <a:off x="2935080" y="2243470"/>
            <a:ext cx="450507" cy="449547"/>
            <a:chOff x="-19822675" y="3692750"/>
            <a:chExt cx="304850" cy="304200"/>
          </a:xfrm>
        </p:grpSpPr>
        <p:sp>
          <p:nvSpPr>
            <p:cNvPr id="9254" name="Google Shape;9254;p9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9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9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9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96"/>
          <p:cNvGrpSpPr/>
          <p:nvPr/>
        </p:nvGrpSpPr>
        <p:grpSpPr>
          <a:xfrm>
            <a:off x="2935672" y="2796278"/>
            <a:ext cx="449325" cy="450470"/>
            <a:chOff x="-19822675" y="4066875"/>
            <a:chExt cx="304050" cy="304825"/>
          </a:xfrm>
        </p:grpSpPr>
        <p:sp>
          <p:nvSpPr>
            <p:cNvPr id="9260" name="Google Shape;9260;p9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9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9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9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9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9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96"/>
          <p:cNvGrpSpPr/>
          <p:nvPr/>
        </p:nvGrpSpPr>
        <p:grpSpPr>
          <a:xfrm>
            <a:off x="5744740" y="1689571"/>
            <a:ext cx="399302" cy="449325"/>
            <a:chOff x="-17878825" y="3334400"/>
            <a:chExt cx="270200" cy="304050"/>
          </a:xfrm>
        </p:grpSpPr>
        <p:sp>
          <p:nvSpPr>
            <p:cNvPr id="9267" name="Google Shape;9267;p9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9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9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9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9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96"/>
          <p:cNvGrpSpPr/>
          <p:nvPr/>
        </p:nvGrpSpPr>
        <p:grpSpPr>
          <a:xfrm>
            <a:off x="5718565" y="2242416"/>
            <a:ext cx="451653" cy="451653"/>
            <a:chOff x="-17896150" y="3709300"/>
            <a:chExt cx="305625" cy="305625"/>
          </a:xfrm>
        </p:grpSpPr>
        <p:sp>
          <p:nvSpPr>
            <p:cNvPr id="9275" name="Google Shape;9275;p9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9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96"/>
          <p:cNvGrpSpPr/>
          <p:nvPr/>
        </p:nvGrpSpPr>
        <p:grpSpPr>
          <a:xfrm>
            <a:off x="5746495" y="2795686"/>
            <a:ext cx="395792" cy="451653"/>
            <a:chOff x="-17878025" y="4082625"/>
            <a:chExt cx="267825" cy="305625"/>
          </a:xfrm>
        </p:grpSpPr>
        <p:sp>
          <p:nvSpPr>
            <p:cNvPr id="9280" name="Google Shape;9280;p9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9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9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9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9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9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96"/>
          <p:cNvGrpSpPr/>
          <p:nvPr/>
        </p:nvGrpSpPr>
        <p:grpSpPr>
          <a:xfrm>
            <a:off x="2890388" y="3355015"/>
            <a:ext cx="450507" cy="423722"/>
            <a:chOff x="-16044450" y="3317850"/>
            <a:chExt cx="304850" cy="286725"/>
          </a:xfrm>
        </p:grpSpPr>
        <p:sp>
          <p:nvSpPr>
            <p:cNvPr id="9288" name="Google Shape;9288;p9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9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9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9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96"/>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96"/>
          <p:cNvGrpSpPr/>
          <p:nvPr/>
        </p:nvGrpSpPr>
        <p:grpSpPr>
          <a:xfrm>
            <a:off x="8012905" y="2243724"/>
            <a:ext cx="373662" cy="449030"/>
            <a:chOff x="-16018450" y="4058400"/>
            <a:chExt cx="252850" cy="303850"/>
          </a:xfrm>
        </p:grpSpPr>
        <p:sp>
          <p:nvSpPr>
            <p:cNvPr id="9294" name="Google Shape;9294;p9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9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9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9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8" name="Google Shape;9298;p96"/>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3"/>
        <p:cNvGrpSpPr/>
        <p:nvPr/>
      </p:nvGrpSpPr>
      <p:grpSpPr>
        <a:xfrm>
          <a:off x="0" y="0"/>
          <a:ext cx="0" cy="0"/>
          <a:chOff x="0" y="0"/>
          <a:chExt cx="0" cy="0"/>
        </a:xfrm>
      </p:grpSpPr>
      <p:grpSp>
        <p:nvGrpSpPr>
          <p:cNvPr id="9304" name="Google Shape;9304;p97"/>
          <p:cNvGrpSpPr/>
          <p:nvPr/>
        </p:nvGrpSpPr>
        <p:grpSpPr>
          <a:xfrm>
            <a:off x="829817" y="1689241"/>
            <a:ext cx="442337" cy="419623"/>
            <a:chOff x="-6696925" y="3272575"/>
            <a:chExt cx="307200" cy="291425"/>
          </a:xfrm>
        </p:grpSpPr>
        <p:sp>
          <p:nvSpPr>
            <p:cNvPr id="9305" name="Google Shape;9305;p9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9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97"/>
          <p:cNvGrpSpPr/>
          <p:nvPr/>
        </p:nvGrpSpPr>
        <p:grpSpPr>
          <a:xfrm>
            <a:off x="829799" y="2204636"/>
            <a:ext cx="442373" cy="420775"/>
            <a:chOff x="-6690625" y="3631325"/>
            <a:chExt cx="307225" cy="292225"/>
          </a:xfrm>
        </p:grpSpPr>
        <p:sp>
          <p:nvSpPr>
            <p:cNvPr id="9308" name="Google Shape;9308;p9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9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9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9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97"/>
          <p:cNvGrpSpPr/>
          <p:nvPr/>
        </p:nvGrpSpPr>
        <p:grpSpPr>
          <a:xfrm>
            <a:off x="851921" y="2756972"/>
            <a:ext cx="421927" cy="419371"/>
            <a:chOff x="-6689825" y="3992050"/>
            <a:chExt cx="293025" cy="291250"/>
          </a:xfrm>
        </p:grpSpPr>
        <p:sp>
          <p:nvSpPr>
            <p:cNvPr id="9314" name="Google Shape;9314;p9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9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9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9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9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9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9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9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9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9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9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6" name="Google Shape;9326;p97"/>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7" name="Google Shape;9327;p97"/>
          <p:cNvGrpSpPr/>
          <p:nvPr/>
        </p:nvGrpSpPr>
        <p:grpSpPr>
          <a:xfrm>
            <a:off x="3535232" y="2205192"/>
            <a:ext cx="423043" cy="419659"/>
            <a:chOff x="-4837325" y="3612425"/>
            <a:chExt cx="293800" cy="291450"/>
          </a:xfrm>
        </p:grpSpPr>
        <p:sp>
          <p:nvSpPr>
            <p:cNvPr id="9328" name="Google Shape;9328;p9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9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9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97"/>
          <p:cNvGrpSpPr/>
          <p:nvPr/>
        </p:nvGrpSpPr>
        <p:grpSpPr>
          <a:xfrm>
            <a:off x="3548265" y="2756826"/>
            <a:ext cx="420775" cy="419659"/>
            <a:chOff x="-4837325" y="3971575"/>
            <a:chExt cx="292225" cy="291450"/>
          </a:xfrm>
        </p:grpSpPr>
        <p:sp>
          <p:nvSpPr>
            <p:cNvPr id="9332" name="Google Shape;9332;p9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9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9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9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97"/>
          <p:cNvGrpSpPr/>
          <p:nvPr/>
        </p:nvGrpSpPr>
        <p:grpSpPr>
          <a:xfrm>
            <a:off x="6240279" y="1714185"/>
            <a:ext cx="430998" cy="369730"/>
            <a:chOff x="-3037625" y="3254850"/>
            <a:chExt cx="299325" cy="256775"/>
          </a:xfrm>
        </p:grpSpPr>
        <p:sp>
          <p:nvSpPr>
            <p:cNvPr id="9339" name="Google Shape;9339;p9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9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9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9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97"/>
          <p:cNvGrpSpPr/>
          <p:nvPr/>
        </p:nvGrpSpPr>
        <p:grpSpPr>
          <a:xfrm>
            <a:off x="6244239" y="2204615"/>
            <a:ext cx="423079" cy="420811"/>
            <a:chOff x="-3031325" y="3597450"/>
            <a:chExt cx="293825" cy="292250"/>
          </a:xfrm>
        </p:grpSpPr>
        <p:sp>
          <p:nvSpPr>
            <p:cNvPr id="9344" name="Google Shape;9344;p9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9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9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9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97"/>
          <p:cNvGrpSpPr/>
          <p:nvPr/>
        </p:nvGrpSpPr>
        <p:grpSpPr>
          <a:xfrm>
            <a:off x="6256714" y="2781214"/>
            <a:ext cx="421927" cy="370882"/>
            <a:chOff x="-3030525" y="3973150"/>
            <a:chExt cx="293025" cy="257575"/>
          </a:xfrm>
        </p:grpSpPr>
        <p:sp>
          <p:nvSpPr>
            <p:cNvPr id="9349" name="Google Shape;9349;p9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9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97"/>
          <p:cNvGrpSpPr/>
          <p:nvPr/>
        </p:nvGrpSpPr>
        <p:grpSpPr>
          <a:xfrm>
            <a:off x="1358307" y="3369426"/>
            <a:ext cx="421927" cy="297195"/>
            <a:chOff x="-1199300" y="3279250"/>
            <a:chExt cx="293025" cy="206400"/>
          </a:xfrm>
        </p:grpSpPr>
        <p:sp>
          <p:nvSpPr>
            <p:cNvPr id="9352" name="Google Shape;9352;p9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9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9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9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97"/>
          <p:cNvGrpSpPr/>
          <p:nvPr/>
        </p:nvGrpSpPr>
        <p:grpSpPr>
          <a:xfrm>
            <a:off x="1365393" y="1688773"/>
            <a:ext cx="444605" cy="420559"/>
            <a:chOff x="-6338550" y="3272950"/>
            <a:chExt cx="308775" cy="292075"/>
          </a:xfrm>
        </p:grpSpPr>
        <p:sp>
          <p:nvSpPr>
            <p:cNvPr id="9357" name="Google Shape;9357;p9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9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9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97"/>
          <p:cNvGrpSpPr/>
          <p:nvPr/>
        </p:nvGrpSpPr>
        <p:grpSpPr>
          <a:xfrm>
            <a:off x="1376732" y="2205194"/>
            <a:ext cx="421927" cy="419659"/>
            <a:chOff x="-6329100" y="3632100"/>
            <a:chExt cx="293025" cy="291450"/>
          </a:xfrm>
        </p:grpSpPr>
        <p:sp>
          <p:nvSpPr>
            <p:cNvPr id="9361" name="Google Shape;9361;p9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9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9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97"/>
          <p:cNvGrpSpPr/>
          <p:nvPr/>
        </p:nvGrpSpPr>
        <p:grpSpPr>
          <a:xfrm>
            <a:off x="1389783" y="2756828"/>
            <a:ext cx="419623" cy="419659"/>
            <a:chOff x="-6329875" y="3992050"/>
            <a:chExt cx="291425" cy="291450"/>
          </a:xfrm>
        </p:grpSpPr>
        <p:sp>
          <p:nvSpPr>
            <p:cNvPr id="9365" name="Google Shape;9365;p9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9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9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97"/>
          <p:cNvGrpSpPr/>
          <p:nvPr/>
        </p:nvGrpSpPr>
        <p:grpSpPr>
          <a:xfrm>
            <a:off x="4075920" y="1687530"/>
            <a:ext cx="423079" cy="423043"/>
            <a:chOff x="-4478975" y="3251700"/>
            <a:chExt cx="293825" cy="293800"/>
          </a:xfrm>
        </p:grpSpPr>
        <p:sp>
          <p:nvSpPr>
            <p:cNvPr id="9370" name="Google Shape;9370;p9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9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9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97"/>
          <p:cNvGrpSpPr/>
          <p:nvPr/>
        </p:nvGrpSpPr>
        <p:grpSpPr>
          <a:xfrm>
            <a:off x="4075920" y="2205192"/>
            <a:ext cx="423079" cy="419659"/>
            <a:chOff x="-4475825" y="3612425"/>
            <a:chExt cx="293825" cy="291450"/>
          </a:xfrm>
        </p:grpSpPr>
        <p:sp>
          <p:nvSpPr>
            <p:cNvPr id="9374" name="Google Shape;9374;p9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9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9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97"/>
          <p:cNvGrpSpPr/>
          <p:nvPr/>
        </p:nvGrpSpPr>
        <p:grpSpPr>
          <a:xfrm>
            <a:off x="4084992" y="2756844"/>
            <a:ext cx="428730" cy="419623"/>
            <a:chOff x="-4480550" y="3970800"/>
            <a:chExt cx="297750" cy="291425"/>
          </a:xfrm>
        </p:grpSpPr>
        <p:sp>
          <p:nvSpPr>
            <p:cNvPr id="9378" name="Google Shape;9378;p9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9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97"/>
          <p:cNvGrpSpPr/>
          <p:nvPr/>
        </p:nvGrpSpPr>
        <p:grpSpPr>
          <a:xfrm>
            <a:off x="6788826" y="1689221"/>
            <a:ext cx="415123" cy="419659"/>
            <a:chOff x="-2668225" y="3239075"/>
            <a:chExt cx="288300" cy="291450"/>
          </a:xfrm>
        </p:grpSpPr>
        <p:sp>
          <p:nvSpPr>
            <p:cNvPr id="9381" name="Google Shape;9381;p9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9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9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9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9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97"/>
          <p:cNvGrpSpPr/>
          <p:nvPr/>
        </p:nvGrpSpPr>
        <p:grpSpPr>
          <a:xfrm>
            <a:off x="6785982" y="2205191"/>
            <a:ext cx="420811" cy="419659"/>
            <a:chOff x="-2671375" y="3597450"/>
            <a:chExt cx="292250" cy="291450"/>
          </a:xfrm>
        </p:grpSpPr>
        <p:sp>
          <p:nvSpPr>
            <p:cNvPr id="9387" name="Google Shape;9387;p9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9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97"/>
          <p:cNvGrpSpPr/>
          <p:nvPr/>
        </p:nvGrpSpPr>
        <p:grpSpPr>
          <a:xfrm>
            <a:off x="6796765" y="2755691"/>
            <a:ext cx="423043" cy="421927"/>
            <a:chOff x="-2670575" y="3956600"/>
            <a:chExt cx="293800" cy="293025"/>
          </a:xfrm>
        </p:grpSpPr>
        <p:sp>
          <p:nvSpPr>
            <p:cNvPr id="9390" name="Google Shape;9390;p9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9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9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97"/>
          <p:cNvGrpSpPr/>
          <p:nvPr/>
        </p:nvGrpSpPr>
        <p:grpSpPr>
          <a:xfrm>
            <a:off x="3054285" y="3311947"/>
            <a:ext cx="426462" cy="418363"/>
            <a:chOff x="-1183550" y="3586525"/>
            <a:chExt cx="296175" cy="290550"/>
          </a:xfrm>
        </p:grpSpPr>
        <p:sp>
          <p:nvSpPr>
            <p:cNvPr id="9395" name="Google Shape;9395;p9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9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9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9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9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9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9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9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9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97"/>
          <p:cNvGrpSpPr/>
          <p:nvPr/>
        </p:nvGrpSpPr>
        <p:grpSpPr>
          <a:xfrm>
            <a:off x="1917896" y="1689799"/>
            <a:ext cx="420811" cy="418507"/>
            <a:chOff x="-5971525" y="3273750"/>
            <a:chExt cx="292250" cy="290650"/>
          </a:xfrm>
        </p:grpSpPr>
        <p:sp>
          <p:nvSpPr>
            <p:cNvPr id="9405" name="Google Shape;9405;p9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9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97"/>
          <p:cNvGrpSpPr/>
          <p:nvPr/>
        </p:nvGrpSpPr>
        <p:grpSpPr>
          <a:xfrm>
            <a:off x="1912226" y="2203826"/>
            <a:ext cx="432150" cy="422395"/>
            <a:chOff x="-5974675" y="3632100"/>
            <a:chExt cx="300125" cy="293350"/>
          </a:xfrm>
        </p:grpSpPr>
        <p:sp>
          <p:nvSpPr>
            <p:cNvPr id="9408" name="Google Shape;9408;p9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9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97"/>
          <p:cNvGrpSpPr/>
          <p:nvPr/>
        </p:nvGrpSpPr>
        <p:grpSpPr>
          <a:xfrm>
            <a:off x="1942267" y="2755694"/>
            <a:ext cx="395865" cy="421927"/>
            <a:chOff x="-5971525" y="3990475"/>
            <a:chExt cx="274925" cy="293025"/>
          </a:xfrm>
        </p:grpSpPr>
        <p:sp>
          <p:nvSpPr>
            <p:cNvPr id="9412" name="Google Shape;9412;p9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9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9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9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97"/>
          <p:cNvGrpSpPr/>
          <p:nvPr/>
        </p:nvGrpSpPr>
        <p:grpSpPr>
          <a:xfrm>
            <a:off x="4615473" y="1689798"/>
            <a:ext cx="420775" cy="418507"/>
            <a:chOff x="-4118225" y="3253275"/>
            <a:chExt cx="292225" cy="290650"/>
          </a:xfrm>
        </p:grpSpPr>
        <p:sp>
          <p:nvSpPr>
            <p:cNvPr id="9417" name="Google Shape;9417;p9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9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97"/>
          <p:cNvGrpSpPr/>
          <p:nvPr/>
        </p:nvGrpSpPr>
        <p:grpSpPr>
          <a:xfrm>
            <a:off x="4665924" y="2204922"/>
            <a:ext cx="319874" cy="420199"/>
            <a:chOff x="-4082800" y="3612425"/>
            <a:chExt cx="222150" cy="291825"/>
          </a:xfrm>
        </p:grpSpPr>
        <p:sp>
          <p:nvSpPr>
            <p:cNvPr id="9420" name="Google Shape;9420;p9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9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9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97"/>
          <p:cNvGrpSpPr/>
          <p:nvPr/>
        </p:nvGrpSpPr>
        <p:grpSpPr>
          <a:xfrm>
            <a:off x="4627372" y="2769876"/>
            <a:ext cx="420775" cy="393561"/>
            <a:chOff x="-4118225" y="3990475"/>
            <a:chExt cx="292225" cy="273325"/>
          </a:xfrm>
        </p:grpSpPr>
        <p:sp>
          <p:nvSpPr>
            <p:cNvPr id="9424" name="Google Shape;9424;p9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9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9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9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97"/>
          <p:cNvGrpSpPr/>
          <p:nvPr/>
        </p:nvGrpSpPr>
        <p:grpSpPr>
          <a:xfrm>
            <a:off x="7338026" y="1688087"/>
            <a:ext cx="394713" cy="421927"/>
            <a:chOff x="-2312225" y="3238300"/>
            <a:chExt cx="274125" cy="293025"/>
          </a:xfrm>
        </p:grpSpPr>
        <p:sp>
          <p:nvSpPr>
            <p:cNvPr id="9429" name="Google Shape;9429;p9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9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97"/>
          <p:cNvGrpSpPr/>
          <p:nvPr/>
        </p:nvGrpSpPr>
        <p:grpSpPr>
          <a:xfrm>
            <a:off x="7335742" y="2756825"/>
            <a:ext cx="423079" cy="419659"/>
            <a:chOff x="-2310650" y="3958175"/>
            <a:chExt cx="293825" cy="291450"/>
          </a:xfrm>
        </p:grpSpPr>
        <p:sp>
          <p:nvSpPr>
            <p:cNvPr id="9432" name="Google Shape;9432;p9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9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97"/>
          <p:cNvGrpSpPr/>
          <p:nvPr/>
        </p:nvGrpSpPr>
        <p:grpSpPr>
          <a:xfrm>
            <a:off x="4702603" y="3308459"/>
            <a:ext cx="424159" cy="419659"/>
            <a:chOff x="-1182750" y="3962900"/>
            <a:chExt cx="294575" cy="291450"/>
          </a:xfrm>
        </p:grpSpPr>
        <p:sp>
          <p:nvSpPr>
            <p:cNvPr id="9435" name="Google Shape;9435;p9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9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9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9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9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9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97"/>
          <p:cNvGrpSpPr/>
          <p:nvPr/>
        </p:nvGrpSpPr>
        <p:grpSpPr>
          <a:xfrm>
            <a:off x="2455739" y="1689223"/>
            <a:ext cx="424195" cy="419659"/>
            <a:chOff x="-5611575" y="3272950"/>
            <a:chExt cx="294600" cy="291450"/>
          </a:xfrm>
        </p:grpSpPr>
        <p:sp>
          <p:nvSpPr>
            <p:cNvPr id="9443" name="Google Shape;9443;p9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9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9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9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9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97"/>
          <p:cNvGrpSpPr/>
          <p:nvPr/>
        </p:nvGrpSpPr>
        <p:grpSpPr>
          <a:xfrm>
            <a:off x="2455739" y="2205770"/>
            <a:ext cx="424195" cy="418507"/>
            <a:chOff x="-5613150" y="3632900"/>
            <a:chExt cx="294600" cy="290650"/>
          </a:xfrm>
        </p:grpSpPr>
        <p:sp>
          <p:nvSpPr>
            <p:cNvPr id="9449" name="Google Shape;9449;p9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9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97"/>
          <p:cNvGrpSpPr/>
          <p:nvPr/>
        </p:nvGrpSpPr>
        <p:grpSpPr>
          <a:xfrm>
            <a:off x="7324977" y="2153586"/>
            <a:ext cx="420811" cy="522864"/>
            <a:chOff x="-2310650" y="3525775"/>
            <a:chExt cx="292250" cy="363125"/>
          </a:xfrm>
        </p:grpSpPr>
        <p:sp>
          <p:nvSpPr>
            <p:cNvPr id="9452" name="Google Shape;9452;p9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9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9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97"/>
          <p:cNvGrpSpPr/>
          <p:nvPr/>
        </p:nvGrpSpPr>
        <p:grpSpPr>
          <a:xfrm>
            <a:off x="2467638" y="2756270"/>
            <a:ext cx="424195" cy="420775"/>
            <a:chOff x="-5613150" y="3991275"/>
            <a:chExt cx="294600" cy="292225"/>
          </a:xfrm>
        </p:grpSpPr>
        <p:sp>
          <p:nvSpPr>
            <p:cNvPr id="9457" name="Google Shape;9457;p9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9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9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9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97"/>
          <p:cNvGrpSpPr/>
          <p:nvPr/>
        </p:nvGrpSpPr>
        <p:grpSpPr>
          <a:xfrm>
            <a:off x="5139126" y="1689438"/>
            <a:ext cx="434634" cy="419227"/>
            <a:chOff x="-3768700" y="3253275"/>
            <a:chExt cx="301850" cy="291150"/>
          </a:xfrm>
        </p:grpSpPr>
        <p:sp>
          <p:nvSpPr>
            <p:cNvPr id="9467" name="Google Shape;9467;p9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9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9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97"/>
          <p:cNvGrpSpPr/>
          <p:nvPr/>
        </p:nvGrpSpPr>
        <p:grpSpPr>
          <a:xfrm>
            <a:off x="5143209" y="2217090"/>
            <a:ext cx="426462" cy="395865"/>
            <a:chOff x="-3808700" y="3628950"/>
            <a:chExt cx="296175" cy="274925"/>
          </a:xfrm>
        </p:grpSpPr>
        <p:sp>
          <p:nvSpPr>
            <p:cNvPr id="9471" name="Google Shape;9471;p9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97"/>
          <p:cNvGrpSpPr/>
          <p:nvPr/>
        </p:nvGrpSpPr>
        <p:grpSpPr>
          <a:xfrm>
            <a:off x="5208420" y="2756412"/>
            <a:ext cx="419443" cy="420487"/>
            <a:chOff x="-3771675" y="3971775"/>
            <a:chExt cx="291300" cy="292025"/>
          </a:xfrm>
        </p:grpSpPr>
        <p:sp>
          <p:nvSpPr>
            <p:cNvPr id="9475" name="Google Shape;9475;p9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9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9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97"/>
          <p:cNvGrpSpPr/>
          <p:nvPr/>
        </p:nvGrpSpPr>
        <p:grpSpPr>
          <a:xfrm>
            <a:off x="7869864" y="1716461"/>
            <a:ext cx="420271" cy="320774"/>
            <a:chOff x="-1951475" y="3273100"/>
            <a:chExt cx="291875" cy="222775"/>
          </a:xfrm>
        </p:grpSpPr>
        <p:sp>
          <p:nvSpPr>
            <p:cNvPr id="9481" name="Google Shape;9481;p9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9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97"/>
          <p:cNvGrpSpPr/>
          <p:nvPr/>
        </p:nvGrpSpPr>
        <p:grpSpPr>
          <a:xfrm>
            <a:off x="7867344" y="2205191"/>
            <a:ext cx="425310" cy="419659"/>
            <a:chOff x="-1951475" y="3597450"/>
            <a:chExt cx="295375" cy="291450"/>
          </a:xfrm>
        </p:grpSpPr>
        <p:sp>
          <p:nvSpPr>
            <p:cNvPr id="9485" name="Google Shape;9485;p9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97"/>
          <p:cNvGrpSpPr/>
          <p:nvPr/>
        </p:nvGrpSpPr>
        <p:grpSpPr>
          <a:xfrm>
            <a:off x="7869595" y="2756825"/>
            <a:ext cx="444605" cy="419659"/>
            <a:chOff x="-1960150" y="3956600"/>
            <a:chExt cx="308775" cy="291450"/>
          </a:xfrm>
        </p:grpSpPr>
        <p:sp>
          <p:nvSpPr>
            <p:cNvPr id="9490" name="Google Shape;9490;p9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9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97"/>
          <p:cNvGrpSpPr/>
          <p:nvPr/>
        </p:nvGrpSpPr>
        <p:grpSpPr>
          <a:xfrm>
            <a:off x="1923633" y="3307636"/>
            <a:ext cx="420775" cy="420775"/>
            <a:chOff x="-804700" y="3226500"/>
            <a:chExt cx="292225" cy="292225"/>
          </a:xfrm>
        </p:grpSpPr>
        <p:sp>
          <p:nvSpPr>
            <p:cNvPr id="9493" name="Google Shape;9493;p9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97"/>
          <p:cNvGrpSpPr/>
          <p:nvPr/>
        </p:nvGrpSpPr>
        <p:grpSpPr>
          <a:xfrm>
            <a:off x="3003724" y="1688647"/>
            <a:ext cx="420775" cy="420811"/>
            <a:chOff x="-5251625" y="3272950"/>
            <a:chExt cx="292225" cy="292250"/>
          </a:xfrm>
        </p:grpSpPr>
        <p:sp>
          <p:nvSpPr>
            <p:cNvPr id="9501" name="Google Shape;9501;p9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9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97"/>
          <p:cNvGrpSpPr/>
          <p:nvPr/>
        </p:nvGrpSpPr>
        <p:grpSpPr>
          <a:xfrm>
            <a:off x="3000322" y="2204348"/>
            <a:ext cx="427578" cy="421351"/>
            <a:chOff x="-5254775" y="3631325"/>
            <a:chExt cx="296950" cy="292625"/>
          </a:xfrm>
        </p:grpSpPr>
        <p:sp>
          <p:nvSpPr>
            <p:cNvPr id="9505" name="Google Shape;9505;p9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9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9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97"/>
          <p:cNvGrpSpPr/>
          <p:nvPr/>
        </p:nvGrpSpPr>
        <p:grpSpPr>
          <a:xfrm>
            <a:off x="3016181" y="2756270"/>
            <a:ext cx="419659" cy="420775"/>
            <a:chOff x="-5251625" y="3991275"/>
            <a:chExt cx="291450" cy="292225"/>
          </a:xfrm>
        </p:grpSpPr>
        <p:sp>
          <p:nvSpPr>
            <p:cNvPr id="9513" name="Google Shape;9513;p9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9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9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97"/>
          <p:cNvGrpSpPr/>
          <p:nvPr/>
        </p:nvGrpSpPr>
        <p:grpSpPr>
          <a:xfrm>
            <a:off x="5756763" y="1689240"/>
            <a:ext cx="319874" cy="419623"/>
            <a:chOff x="-3365275" y="3253275"/>
            <a:chExt cx="222150" cy="291425"/>
          </a:xfrm>
        </p:grpSpPr>
        <p:sp>
          <p:nvSpPr>
            <p:cNvPr id="9519" name="Google Shape;9519;p9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97"/>
          <p:cNvGrpSpPr/>
          <p:nvPr/>
        </p:nvGrpSpPr>
        <p:grpSpPr>
          <a:xfrm>
            <a:off x="5730701" y="2204058"/>
            <a:ext cx="371998" cy="421927"/>
            <a:chOff x="-3383375" y="3611625"/>
            <a:chExt cx="258350" cy="293025"/>
          </a:xfrm>
        </p:grpSpPr>
        <p:sp>
          <p:nvSpPr>
            <p:cNvPr id="9522" name="Google Shape;9522;p9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9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97"/>
          <p:cNvGrpSpPr/>
          <p:nvPr/>
        </p:nvGrpSpPr>
        <p:grpSpPr>
          <a:xfrm>
            <a:off x="5793050" y="2756826"/>
            <a:ext cx="271097" cy="419659"/>
            <a:chOff x="-3347950" y="3971575"/>
            <a:chExt cx="188275" cy="291450"/>
          </a:xfrm>
        </p:grpSpPr>
        <p:sp>
          <p:nvSpPr>
            <p:cNvPr id="9525" name="Google Shape;9525;p9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97"/>
          <p:cNvGrpSpPr/>
          <p:nvPr/>
        </p:nvGrpSpPr>
        <p:grpSpPr>
          <a:xfrm>
            <a:off x="842909" y="3307061"/>
            <a:ext cx="371998" cy="421927"/>
            <a:chOff x="-1575775" y="3238300"/>
            <a:chExt cx="258350" cy="293025"/>
          </a:xfrm>
        </p:grpSpPr>
        <p:sp>
          <p:nvSpPr>
            <p:cNvPr id="9529" name="Google Shape;9529;p9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97"/>
          <p:cNvGrpSpPr/>
          <p:nvPr/>
        </p:nvGrpSpPr>
        <p:grpSpPr>
          <a:xfrm>
            <a:off x="2487807" y="3309051"/>
            <a:ext cx="423079" cy="424159"/>
            <a:chOff x="-1591550" y="3597475"/>
            <a:chExt cx="293825" cy="294575"/>
          </a:xfrm>
        </p:grpSpPr>
        <p:sp>
          <p:nvSpPr>
            <p:cNvPr id="9535" name="Google Shape;9535;p9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9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97"/>
          <p:cNvGrpSpPr/>
          <p:nvPr/>
        </p:nvGrpSpPr>
        <p:grpSpPr>
          <a:xfrm>
            <a:off x="4137277" y="3318663"/>
            <a:ext cx="421927" cy="399248"/>
            <a:chOff x="-1592325" y="3957400"/>
            <a:chExt cx="293025" cy="277275"/>
          </a:xfrm>
        </p:grpSpPr>
        <p:sp>
          <p:nvSpPr>
            <p:cNvPr id="9539" name="Google Shape;9539;p9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9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97"/>
          <p:cNvGrpSpPr/>
          <p:nvPr/>
        </p:nvGrpSpPr>
        <p:grpSpPr>
          <a:xfrm>
            <a:off x="3624147" y="3310744"/>
            <a:ext cx="369730" cy="420775"/>
            <a:chOff x="-778700" y="3612425"/>
            <a:chExt cx="256775" cy="292225"/>
          </a:xfrm>
        </p:grpSpPr>
        <p:sp>
          <p:nvSpPr>
            <p:cNvPr id="9544" name="Google Shape;9544;p9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9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9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9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9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97"/>
          <p:cNvGrpSpPr/>
          <p:nvPr/>
        </p:nvGrpSpPr>
        <p:grpSpPr>
          <a:xfrm>
            <a:off x="6095649" y="3828305"/>
            <a:ext cx="340731" cy="387641"/>
            <a:chOff x="7728464" y="1561258"/>
            <a:chExt cx="349719" cy="397866"/>
          </a:xfrm>
        </p:grpSpPr>
        <p:sp>
          <p:nvSpPr>
            <p:cNvPr id="9551" name="Google Shape;9551;p9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9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97"/>
          <p:cNvGrpSpPr/>
          <p:nvPr/>
        </p:nvGrpSpPr>
        <p:grpSpPr>
          <a:xfrm>
            <a:off x="4018617" y="3828305"/>
            <a:ext cx="387681" cy="387641"/>
            <a:chOff x="5611350" y="1561258"/>
            <a:chExt cx="397907" cy="397866"/>
          </a:xfrm>
        </p:grpSpPr>
        <p:sp>
          <p:nvSpPr>
            <p:cNvPr id="9554" name="Google Shape;9554;p9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97"/>
          <p:cNvGrpSpPr/>
          <p:nvPr/>
        </p:nvGrpSpPr>
        <p:grpSpPr>
          <a:xfrm>
            <a:off x="4537903" y="3925571"/>
            <a:ext cx="387610" cy="193109"/>
            <a:chOff x="6140660" y="1661097"/>
            <a:chExt cx="397835" cy="198202"/>
          </a:xfrm>
        </p:grpSpPr>
        <p:sp>
          <p:nvSpPr>
            <p:cNvPr id="9559" name="Google Shape;9559;p9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9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9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9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97"/>
          <p:cNvGrpSpPr/>
          <p:nvPr/>
        </p:nvGrpSpPr>
        <p:grpSpPr>
          <a:xfrm>
            <a:off x="5057118" y="3828305"/>
            <a:ext cx="387681" cy="387641"/>
            <a:chOff x="6669907" y="1561258"/>
            <a:chExt cx="397907" cy="397866"/>
          </a:xfrm>
        </p:grpSpPr>
        <p:sp>
          <p:nvSpPr>
            <p:cNvPr id="9564" name="Google Shape;9564;p9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9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9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97"/>
          <p:cNvGrpSpPr/>
          <p:nvPr/>
        </p:nvGrpSpPr>
        <p:grpSpPr>
          <a:xfrm>
            <a:off x="1942348" y="3885842"/>
            <a:ext cx="387681" cy="272572"/>
            <a:chOff x="3386036" y="1746339"/>
            <a:chExt cx="397907" cy="279762"/>
          </a:xfrm>
        </p:grpSpPr>
        <p:sp>
          <p:nvSpPr>
            <p:cNvPr id="9570" name="Google Shape;9570;p9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9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97"/>
          <p:cNvGrpSpPr/>
          <p:nvPr/>
        </p:nvGrpSpPr>
        <p:grpSpPr>
          <a:xfrm>
            <a:off x="2980045" y="3828288"/>
            <a:ext cx="387681" cy="387681"/>
            <a:chOff x="4417380" y="1687279"/>
            <a:chExt cx="397907" cy="397907"/>
          </a:xfrm>
        </p:grpSpPr>
        <p:sp>
          <p:nvSpPr>
            <p:cNvPr id="9573" name="Google Shape;9573;p9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97"/>
          <p:cNvGrpSpPr/>
          <p:nvPr/>
        </p:nvGrpSpPr>
        <p:grpSpPr>
          <a:xfrm>
            <a:off x="7926526" y="3308537"/>
            <a:ext cx="387661" cy="387661"/>
            <a:chOff x="2869999" y="1687279"/>
            <a:chExt cx="397887" cy="397887"/>
          </a:xfrm>
        </p:grpSpPr>
        <p:sp>
          <p:nvSpPr>
            <p:cNvPr id="9576" name="Google Shape;9576;p9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9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97"/>
          <p:cNvGrpSpPr/>
          <p:nvPr/>
        </p:nvGrpSpPr>
        <p:grpSpPr>
          <a:xfrm>
            <a:off x="2461634" y="3828664"/>
            <a:ext cx="386807" cy="386929"/>
            <a:chOff x="3902887" y="1687655"/>
            <a:chExt cx="397010" cy="397135"/>
          </a:xfrm>
        </p:grpSpPr>
        <p:sp>
          <p:nvSpPr>
            <p:cNvPr id="9579" name="Google Shape;9579;p9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97"/>
          <p:cNvGrpSpPr/>
          <p:nvPr/>
        </p:nvGrpSpPr>
        <p:grpSpPr>
          <a:xfrm>
            <a:off x="3499331" y="3828344"/>
            <a:ext cx="387681" cy="387681"/>
            <a:chOff x="4933458" y="1687279"/>
            <a:chExt cx="397907" cy="397907"/>
          </a:xfrm>
        </p:grpSpPr>
        <p:sp>
          <p:nvSpPr>
            <p:cNvPr id="9582" name="Google Shape;9582;p9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97"/>
          <p:cNvGrpSpPr/>
          <p:nvPr/>
        </p:nvGrpSpPr>
        <p:grpSpPr>
          <a:xfrm>
            <a:off x="5273586" y="3308775"/>
            <a:ext cx="387681" cy="387661"/>
            <a:chOff x="266768" y="1721375"/>
            <a:chExt cx="397907" cy="397887"/>
          </a:xfrm>
        </p:grpSpPr>
        <p:sp>
          <p:nvSpPr>
            <p:cNvPr id="9585" name="Google Shape;9585;p9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9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97"/>
          <p:cNvGrpSpPr/>
          <p:nvPr/>
        </p:nvGrpSpPr>
        <p:grpSpPr>
          <a:xfrm>
            <a:off x="7395588" y="3308924"/>
            <a:ext cx="387539" cy="386888"/>
            <a:chOff x="2408992" y="1722875"/>
            <a:chExt cx="397761" cy="397093"/>
          </a:xfrm>
        </p:grpSpPr>
        <p:sp>
          <p:nvSpPr>
            <p:cNvPr id="9588" name="Google Shape;9588;p9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97"/>
          <p:cNvGrpSpPr/>
          <p:nvPr/>
        </p:nvGrpSpPr>
        <p:grpSpPr>
          <a:xfrm>
            <a:off x="5576404" y="3828305"/>
            <a:ext cx="387641" cy="387641"/>
            <a:chOff x="7199196" y="1561258"/>
            <a:chExt cx="397866" cy="397866"/>
          </a:xfrm>
        </p:grpSpPr>
        <p:sp>
          <p:nvSpPr>
            <p:cNvPr id="9591" name="Google Shape;9591;p9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9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97"/>
          <p:cNvGrpSpPr/>
          <p:nvPr/>
        </p:nvGrpSpPr>
        <p:grpSpPr>
          <a:xfrm>
            <a:off x="6332282" y="3308537"/>
            <a:ext cx="387661" cy="387661"/>
            <a:chOff x="1379798" y="1723250"/>
            <a:chExt cx="397887" cy="397887"/>
          </a:xfrm>
        </p:grpSpPr>
        <p:sp>
          <p:nvSpPr>
            <p:cNvPr id="9595" name="Google Shape;9595;p9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97"/>
          <p:cNvGrpSpPr/>
          <p:nvPr/>
        </p:nvGrpSpPr>
        <p:grpSpPr>
          <a:xfrm>
            <a:off x="5801242" y="3308537"/>
            <a:ext cx="387641" cy="387661"/>
            <a:chOff x="864491" y="1723250"/>
            <a:chExt cx="397866" cy="397887"/>
          </a:xfrm>
        </p:grpSpPr>
        <p:sp>
          <p:nvSpPr>
            <p:cNvPr id="9600" name="Google Shape;9600;p9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3" name="Google Shape;9603;p97"/>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4" name="Google Shape;9604;p97"/>
          <p:cNvGrpSpPr/>
          <p:nvPr/>
        </p:nvGrpSpPr>
        <p:grpSpPr>
          <a:xfrm>
            <a:off x="6568070" y="3827060"/>
            <a:ext cx="388966" cy="388966"/>
            <a:chOff x="1190625" y="238125"/>
            <a:chExt cx="5235075" cy="5235075"/>
          </a:xfrm>
        </p:grpSpPr>
        <p:sp>
          <p:nvSpPr>
            <p:cNvPr id="9605" name="Google Shape;9605;p9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7" name="Google Shape;9607;p9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11"/>
        <p:cNvGrpSpPr/>
        <p:nvPr/>
      </p:nvGrpSpPr>
      <p:grpSpPr>
        <a:xfrm>
          <a:off x="0" y="0"/>
          <a:ext cx="0" cy="0"/>
          <a:chOff x="0" y="0"/>
          <a:chExt cx="0" cy="0"/>
        </a:xfrm>
      </p:grpSpPr>
      <p:pic>
        <p:nvPicPr>
          <p:cNvPr id="9612" name="Google Shape;9612;p9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1"/>
        <p:cNvGrpSpPr/>
        <p:nvPr/>
      </p:nvGrpSpPr>
      <p:grpSpPr>
        <a:xfrm>
          <a:off x="0" y="0"/>
          <a:ext cx="0" cy="0"/>
          <a:chOff x="0" y="0"/>
          <a:chExt cx="0" cy="0"/>
        </a:xfrm>
      </p:grpSpPr>
      <p:sp>
        <p:nvSpPr>
          <p:cNvPr id="1342" name="Google Shape;1342;p47"/>
          <p:cNvSpPr/>
          <p:nvPr/>
        </p:nvSpPr>
        <p:spPr>
          <a:xfrm>
            <a:off x="862375" y="1573047"/>
            <a:ext cx="1006500" cy="1006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7"/>
          <p:cNvSpPr txBox="1">
            <a:spLocks noGrp="1"/>
          </p:cNvSpPr>
          <p:nvPr>
            <p:ph type="title"/>
          </p:nvPr>
        </p:nvSpPr>
        <p:spPr>
          <a:xfrm>
            <a:off x="912075" y="2704625"/>
            <a:ext cx="42183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Methodology</a:t>
            </a:r>
            <a:endParaRPr/>
          </a:p>
        </p:txBody>
      </p:sp>
      <p:sp>
        <p:nvSpPr>
          <p:cNvPr id="1344" name="Google Shape;1344;p47"/>
          <p:cNvSpPr txBox="1">
            <a:spLocks noGrp="1"/>
          </p:cNvSpPr>
          <p:nvPr>
            <p:ph type="body" idx="1"/>
          </p:nvPr>
        </p:nvSpPr>
        <p:spPr>
          <a:xfrm>
            <a:off x="912075" y="3562025"/>
            <a:ext cx="4018800" cy="3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enter a subtitle here if you need it</a:t>
            </a:r>
            <a:endParaRPr/>
          </a:p>
        </p:txBody>
      </p:sp>
      <p:sp>
        <p:nvSpPr>
          <p:cNvPr id="1345" name="Google Shape;1345;p47"/>
          <p:cNvSpPr txBox="1">
            <a:spLocks noGrp="1"/>
          </p:cNvSpPr>
          <p:nvPr>
            <p:ph type="title" idx="2"/>
          </p:nvPr>
        </p:nvSpPr>
        <p:spPr>
          <a:xfrm>
            <a:off x="834925" y="1716447"/>
            <a:ext cx="1061400" cy="7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346" name="Google Shape;1346;p47"/>
          <p:cNvSpPr/>
          <p:nvPr/>
        </p:nvSpPr>
        <p:spPr>
          <a:xfrm>
            <a:off x="7951675" y="1110125"/>
            <a:ext cx="119100" cy="119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7"/>
          <p:cNvSpPr/>
          <p:nvPr/>
        </p:nvSpPr>
        <p:spPr>
          <a:xfrm>
            <a:off x="6781875" y="4200350"/>
            <a:ext cx="144000" cy="144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7"/>
          <p:cNvSpPr/>
          <p:nvPr/>
        </p:nvSpPr>
        <p:spPr>
          <a:xfrm>
            <a:off x="7936225" y="2543575"/>
            <a:ext cx="150000" cy="1500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7"/>
          <p:cNvSpPr/>
          <p:nvPr/>
        </p:nvSpPr>
        <p:spPr>
          <a:xfrm>
            <a:off x="2769800" y="1524700"/>
            <a:ext cx="144300" cy="144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7"/>
          <p:cNvSpPr/>
          <p:nvPr/>
        </p:nvSpPr>
        <p:spPr>
          <a:xfrm>
            <a:off x="6812325" y="4472175"/>
            <a:ext cx="83100" cy="83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7"/>
          <p:cNvSpPr/>
          <p:nvPr/>
        </p:nvSpPr>
        <p:spPr>
          <a:xfrm>
            <a:off x="5457850" y="2596175"/>
            <a:ext cx="144300" cy="14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7"/>
          <p:cNvSpPr/>
          <p:nvPr/>
        </p:nvSpPr>
        <p:spPr>
          <a:xfrm>
            <a:off x="2800250" y="178257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7"/>
          <p:cNvSpPr/>
          <p:nvPr/>
        </p:nvSpPr>
        <p:spPr>
          <a:xfrm>
            <a:off x="7939025" y="838525"/>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7"/>
          <p:cNvSpPr/>
          <p:nvPr/>
        </p:nvSpPr>
        <p:spPr>
          <a:xfrm>
            <a:off x="4469404" y="1264650"/>
            <a:ext cx="102600" cy="1026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7"/>
          <p:cNvSpPr/>
          <p:nvPr/>
        </p:nvSpPr>
        <p:spPr>
          <a:xfrm flipH="1">
            <a:off x="7769275" y="398241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7"/>
          <p:cNvSpPr/>
          <p:nvPr/>
        </p:nvSpPr>
        <p:spPr>
          <a:xfrm flipH="1">
            <a:off x="7710025" y="417153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7" name="Google Shape;1357;p47"/>
          <p:cNvCxnSpPr/>
          <p:nvPr/>
        </p:nvCxnSpPr>
        <p:spPr>
          <a:xfrm rot="10800000">
            <a:off x="8232475" y="3394125"/>
            <a:ext cx="0" cy="438000"/>
          </a:xfrm>
          <a:prstGeom prst="straightConnector1">
            <a:avLst/>
          </a:prstGeom>
          <a:noFill/>
          <a:ln w="9525" cap="flat" cmpd="sng">
            <a:solidFill>
              <a:schemeClr val="accent3"/>
            </a:solidFill>
            <a:prstDash val="dot"/>
            <a:round/>
            <a:headEnd type="none" w="med" len="med"/>
            <a:tailEnd type="none" w="med" len="med"/>
          </a:ln>
        </p:spPr>
      </p:cxnSp>
      <p:sp>
        <p:nvSpPr>
          <p:cNvPr id="1358" name="Google Shape;1358;p47"/>
          <p:cNvSpPr/>
          <p:nvPr/>
        </p:nvSpPr>
        <p:spPr>
          <a:xfrm>
            <a:off x="3410300" y="719425"/>
            <a:ext cx="86100" cy="86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9" name="Google Shape;1359;p47"/>
          <p:cNvCxnSpPr/>
          <p:nvPr/>
        </p:nvCxnSpPr>
        <p:spPr>
          <a:xfrm rot="10800000">
            <a:off x="5530050" y="1367250"/>
            <a:ext cx="0" cy="1084500"/>
          </a:xfrm>
          <a:prstGeom prst="straightConnector1">
            <a:avLst/>
          </a:prstGeom>
          <a:noFill/>
          <a:ln w="9525" cap="flat" cmpd="sng">
            <a:solidFill>
              <a:schemeClr val="accent3"/>
            </a:solidFill>
            <a:prstDash val="dot"/>
            <a:round/>
            <a:headEnd type="none" w="med" len="med"/>
            <a:tailEnd type="none" w="med" len="med"/>
          </a:ln>
        </p:spPr>
      </p:cxnSp>
      <p:sp>
        <p:nvSpPr>
          <p:cNvPr id="1360" name="Google Shape;1360;p47"/>
          <p:cNvSpPr/>
          <p:nvPr/>
        </p:nvSpPr>
        <p:spPr>
          <a:xfrm>
            <a:off x="5496350" y="2866200"/>
            <a:ext cx="67200" cy="6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1" name="Google Shape;1361;p47"/>
          <p:cNvCxnSpPr/>
          <p:nvPr/>
        </p:nvCxnSpPr>
        <p:spPr>
          <a:xfrm rot="10800000">
            <a:off x="6853875" y="3129950"/>
            <a:ext cx="0" cy="915300"/>
          </a:xfrm>
          <a:prstGeom prst="straightConnector1">
            <a:avLst/>
          </a:prstGeom>
          <a:noFill/>
          <a:ln w="9525" cap="flat" cmpd="sng">
            <a:solidFill>
              <a:schemeClr val="accent3"/>
            </a:solidFill>
            <a:prstDash val="dot"/>
            <a:round/>
            <a:headEnd type="none" w="med" len="med"/>
            <a:tailEnd type="none" w="med" len="med"/>
          </a:ln>
        </p:spPr>
      </p:cxnSp>
      <p:sp>
        <p:nvSpPr>
          <p:cNvPr id="1362" name="Google Shape;1362;p47"/>
          <p:cNvSpPr/>
          <p:nvPr/>
        </p:nvSpPr>
        <p:spPr>
          <a:xfrm>
            <a:off x="7185725" y="1628600"/>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7"/>
          <p:cNvSpPr/>
          <p:nvPr/>
        </p:nvSpPr>
        <p:spPr>
          <a:xfrm>
            <a:off x="7216175" y="1813850"/>
            <a:ext cx="83100" cy="8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4" name="Google Shape;1364;p47"/>
          <p:cNvCxnSpPr/>
          <p:nvPr/>
        </p:nvCxnSpPr>
        <p:spPr>
          <a:xfrm rot="10800000">
            <a:off x="7257725" y="616075"/>
            <a:ext cx="0" cy="915300"/>
          </a:xfrm>
          <a:prstGeom prst="straightConnector1">
            <a:avLst/>
          </a:prstGeom>
          <a:noFill/>
          <a:ln w="9525" cap="flat" cmpd="sng">
            <a:solidFill>
              <a:schemeClr val="accent3"/>
            </a:solidFill>
            <a:prstDash val="dot"/>
            <a:round/>
            <a:headEnd type="none" w="med" len="med"/>
            <a:tailEnd type="none" w="med" len="med"/>
          </a:ln>
        </p:spPr>
      </p:cxnSp>
      <p:sp>
        <p:nvSpPr>
          <p:cNvPr id="1365" name="Google Shape;1365;p47"/>
          <p:cNvSpPr/>
          <p:nvPr/>
        </p:nvSpPr>
        <p:spPr>
          <a:xfrm flipH="1">
            <a:off x="3663175" y="4209938"/>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7"/>
          <p:cNvSpPr/>
          <p:nvPr/>
        </p:nvSpPr>
        <p:spPr>
          <a:xfrm flipH="1">
            <a:off x="6070650" y="610900"/>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Google Shape;1381;p4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Computer </a:t>
            </a:r>
            <a:r>
              <a:rPr lang="en">
                <a:solidFill>
                  <a:schemeClr val="lt1"/>
                </a:solidFill>
              </a:rPr>
              <a:t>composition</a:t>
            </a:r>
            <a:endParaRPr/>
          </a:p>
        </p:txBody>
      </p:sp>
      <p:sp>
        <p:nvSpPr>
          <p:cNvPr id="1382" name="Google Shape;1382;p49"/>
          <p:cNvSpPr txBox="1"/>
          <p:nvPr/>
        </p:nvSpPr>
        <p:spPr>
          <a:xfrm>
            <a:off x="720000" y="2442000"/>
            <a:ext cx="1999200" cy="71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err="1">
                <a:solidFill>
                  <a:schemeClr val="dk1"/>
                </a:solidFill>
                <a:latin typeface="Roboto Mono Medium"/>
                <a:ea typeface="Roboto Mono Medium"/>
                <a:cs typeface="Roboto Mono Medium"/>
                <a:sym typeface="Roboto Mono Medium"/>
              </a:rPr>
              <a:t>RealCheck</a:t>
            </a:r>
            <a:endParaRPr sz="2000" dirty="0">
              <a:solidFill>
                <a:schemeClr val="dk1"/>
              </a:solidFill>
              <a:latin typeface="Roboto Mono Medium"/>
              <a:ea typeface="Roboto Mono Medium"/>
              <a:cs typeface="Roboto Mono Medium"/>
              <a:sym typeface="Roboto Mono Medium"/>
            </a:endParaRPr>
          </a:p>
        </p:txBody>
      </p:sp>
      <p:cxnSp>
        <p:nvCxnSpPr>
          <p:cNvPr id="1383" name="Google Shape;1383;p49"/>
          <p:cNvCxnSpPr>
            <a:stCxn id="1382" idx="3"/>
            <a:endCxn id="1384" idx="1"/>
          </p:cNvCxnSpPr>
          <p:nvPr/>
        </p:nvCxnSpPr>
        <p:spPr>
          <a:xfrm rot="10800000" flipH="1">
            <a:off x="2719200" y="1816050"/>
            <a:ext cx="276300" cy="984300"/>
          </a:xfrm>
          <a:prstGeom prst="bentConnector3">
            <a:avLst>
              <a:gd name="adj1" fmla="val 50027"/>
            </a:avLst>
          </a:prstGeom>
          <a:noFill/>
          <a:ln w="9525" cap="flat" cmpd="sng">
            <a:solidFill>
              <a:schemeClr val="dk1"/>
            </a:solidFill>
            <a:prstDash val="solid"/>
            <a:round/>
            <a:headEnd type="none" w="med" len="med"/>
            <a:tailEnd type="none" w="med" len="med"/>
          </a:ln>
        </p:spPr>
      </p:cxnSp>
      <p:cxnSp>
        <p:nvCxnSpPr>
          <p:cNvPr id="1385" name="Google Shape;1385;p49"/>
          <p:cNvCxnSpPr>
            <a:stCxn id="1382" idx="3"/>
            <a:endCxn id="1386" idx="1"/>
          </p:cNvCxnSpPr>
          <p:nvPr/>
        </p:nvCxnSpPr>
        <p:spPr>
          <a:xfrm>
            <a:off x="2719200" y="2800350"/>
            <a:ext cx="276300" cy="846600"/>
          </a:xfrm>
          <a:prstGeom prst="bentConnector3">
            <a:avLst>
              <a:gd name="adj1" fmla="val 50027"/>
            </a:avLst>
          </a:prstGeom>
          <a:noFill/>
          <a:ln w="9525" cap="flat" cmpd="sng">
            <a:solidFill>
              <a:schemeClr val="dk1"/>
            </a:solidFill>
            <a:prstDash val="solid"/>
            <a:round/>
            <a:headEnd type="none" w="med" len="med"/>
            <a:tailEnd type="none" w="med" len="med"/>
          </a:ln>
        </p:spPr>
      </p:cxnSp>
      <p:cxnSp>
        <p:nvCxnSpPr>
          <p:cNvPr id="1387" name="Google Shape;1387;p49"/>
          <p:cNvCxnSpPr>
            <a:stCxn id="1384" idx="3"/>
            <a:endCxn id="1388" idx="1"/>
          </p:cNvCxnSpPr>
          <p:nvPr/>
        </p:nvCxnSpPr>
        <p:spPr>
          <a:xfrm rot="10800000" flipH="1">
            <a:off x="4448850" y="1452025"/>
            <a:ext cx="335700" cy="363900"/>
          </a:xfrm>
          <a:prstGeom prst="bentConnector3">
            <a:avLst>
              <a:gd name="adj1" fmla="val 50005"/>
            </a:avLst>
          </a:prstGeom>
          <a:noFill/>
          <a:ln w="9525" cap="flat" cmpd="sng">
            <a:solidFill>
              <a:schemeClr val="dk1"/>
            </a:solidFill>
            <a:prstDash val="solid"/>
            <a:round/>
            <a:headEnd type="none" w="med" len="med"/>
            <a:tailEnd type="none" w="med" len="med"/>
          </a:ln>
        </p:spPr>
      </p:cxnSp>
      <p:cxnSp>
        <p:nvCxnSpPr>
          <p:cNvPr id="1389" name="Google Shape;1389;p49"/>
          <p:cNvCxnSpPr>
            <a:stCxn id="1384" idx="3"/>
            <a:endCxn id="1390" idx="1"/>
          </p:cNvCxnSpPr>
          <p:nvPr/>
        </p:nvCxnSpPr>
        <p:spPr>
          <a:xfrm>
            <a:off x="4448850" y="1815925"/>
            <a:ext cx="335700" cy="448200"/>
          </a:xfrm>
          <a:prstGeom prst="bentConnector3">
            <a:avLst>
              <a:gd name="adj1" fmla="val 50007"/>
            </a:avLst>
          </a:prstGeom>
          <a:noFill/>
          <a:ln w="9525" cap="flat" cmpd="sng">
            <a:solidFill>
              <a:schemeClr val="dk1"/>
            </a:solidFill>
            <a:prstDash val="solid"/>
            <a:round/>
            <a:headEnd type="none" w="med" len="med"/>
            <a:tailEnd type="none" w="med" len="med"/>
          </a:ln>
        </p:spPr>
      </p:cxnSp>
      <p:cxnSp>
        <p:nvCxnSpPr>
          <p:cNvPr id="1391" name="Google Shape;1391;p49"/>
          <p:cNvCxnSpPr>
            <a:stCxn id="1386" idx="3"/>
            <a:endCxn id="1392" idx="1"/>
          </p:cNvCxnSpPr>
          <p:nvPr/>
        </p:nvCxnSpPr>
        <p:spPr>
          <a:xfrm rot="10800000" flipH="1">
            <a:off x="4448850" y="3229022"/>
            <a:ext cx="335700" cy="417900"/>
          </a:xfrm>
          <a:prstGeom prst="bentConnector3">
            <a:avLst>
              <a:gd name="adj1" fmla="val 50004"/>
            </a:avLst>
          </a:prstGeom>
          <a:noFill/>
          <a:ln w="9525" cap="flat" cmpd="sng">
            <a:solidFill>
              <a:schemeClr val="dk1"/>
            </a:solidFill>
            <a:prstDash val="solid"/>
            <a:round/>
            <a:headEnd type="none" w="med" len="med"/>
            <a:tailEnd type="none" w="med" len="med"/>
          </a:ln>
        </p:spPr>
      </p:cxnSp>
      <p:cxnSp>
        <p:nvCxnSpPr>
          <p:cNvPr id="1393" name="Google Shape;1393;p49"/>
          <p:cNvCxnSpPr>
            <a:stCxn id="1386" idx="3"/>
            <a:endCxn id="1394" idx="1"/>
          </p:cNvCxnSpPr>
          <p:nvPr/>
        </p:nvCxnSpPr>
        <p:spPr>
          <a:xfrm>
            <a:off x="4448850" y="3646922"/>
            <a:ext cx="335700" cy="394500"/>
          </a:xfrm>
          <a:prstGeom prst="bentConnector3">
            <a:avLst>
              <a:gd name="adj1" fmla="val 50007"/>
            </a:avLst>
          </a:prstGeom>
          <a:noFill/>
          <a:ln w="9525" cap="flat" cmpd="sng">
            <a:solidFill>
              <a:schemeClr val="dk1"/>
            </a:solidFill>
            <a:prstDash val="solid"/>
            <a:round/>
            <a:headEnd type="none" w="med" len="med"/>
            <a:tailEnd type="none" w="med" len="med"/>
          </a:ln>
        </p:spPr>
      </p:cxnSp>
      <p:sp>
        <p:nvSpPr>
          <p:cNvPr id="1384" name="Google Shape;1384;p49"/>
          <p:cNvSpPr txBox="1"/>
          <p:nvPr/>
        </p:nvSpPr>
        <p:spPr>
          <a:xfrm>
            <a:off x="2995650" y="1601125"/>
            <a:ext cx="14532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dk1"/>
                </a:solidFill>
                <a:latin typeface="Roboto Mono Medium"/>
                <a:ea typeface="Roboto Mono Medium"/>
                <a:cs typeface="Roboto Mono Medium"/>
                <a:sym typeface="Roboto Mono Medium"/>
              </a:rPr>
              <a:t>Frontend</a:t>
            </a:r>
            <a:endParaRPr sz="2000" dirty="0">
              <a:solidFill>
                <a:schemeClr val="dk1"/>
              </a:solidFill>
              <a:latin typeface="Roboto Mono Medium"/>
              <a:ea typeface="Roboto Mono Medium"/>
              <a:cs typeface="Roboto Mono Medium"/>
              <a:sym typeface="Roboto Mono Medium"/>
            </a:endParaRPr>
          </a:p>
        </p:txBody>
      </p:sp>
      <p:sp>
        <p:nvSpPr>
          <p:cNvPr id="1395" name="Google Shape;1395;p49"/>
          <p:cNvSpPr txBox="1"/>
          <p:nvPr/>
        </p:nvSpPr>
        <p:spPr>
          <a:xfrm>
            <a:off x="2995650" y="1905673"/>
            <a:ext cx="1453200" cy="8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1386" name="Google Shape;1386;p49"/>
          <p:cNvSpPr txBox="1"/>
          <p:nvPr/>
        </p:nvSpPr>
        <p:spPr>
          <a:xfrm>
            <a:off x="2995650" y="3432122"/>
            <a:ext cx="14532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chemeClr val="dk1"/>
                </a:solidFill>
                <a:latin typeface="Roboto Mono Medium"/>
                <a:ea typeface="Roboto Mono Medium"/>
                <a:cs typeface="Roboto Mono Medium"/>
                <a:sym typeface="Roboto Mono Medium"/>
              </a:rPr>
              <a:t>Backend</a:t>
            </a:r>
            <a:endParaRPr sz="2000" dirty="0">
              <a:solidFill>
                <a:schemeClr val="dk1"/>
              </a:solidFill>
              <a:latin typeface="Roboto Mono Medium"/>
              <a:ea typeface="Roboto Mono Medium"/>
              <a:cs typeface="Roboto Mono Medium"/>
              <a:sym typeface="Roboto Mono Medium"/>
            </a:endParaRPr>
          </a:p>
        </p:txBody>
      </p:sp>
      <p:sp>
        <p:nvSpPr>
          <p:cNvPr id="1396" name="Google Shape;1396;p49"/>
          <p:cNvSpPr txBox="1"/>
          <p:nvPr/>
        </p:nvSpPr>
        <p:spPr>
          <a:xfrm>
            <a:off x="2995650" y="3736675"/>
            <a:ext cx="1453200" cy="8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1392" name="Google Shape;1392;p49"/>
          <p:cNvSpPr txBox="1"/>
          <p:nvPr/>
        </p:nvSpPr>
        <p:spPr>
          <a:xfrm>
            <a:off x="4784575" y="3057719"/>
            <a:ext cx="3639300" cy="34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Roboto Mono Medium"/>
                <a:ea typeface="Roboto Mono Medium"/>
                <a:cs typeface="Roboto Mono Medium"/>
                <a:sym typeface="Roboto Mono Medium"/>
              </a:rPr>
              <a:t>Saturn</a:t>
            </a:r>
            <a:endParaRPr sz="2000">
              <a:solidFill>
                <a:schemeClr val="dk1"/>
              </a:solidFill>
              <a:latin typeface="Roboto Mono Medium"/>
              <a:ea typeface="Roboto Mono Medium"/>
              <a:cs typeface="Roboto Mono Medium"/>
              <a:sym typeface="Roboto Mono Medium"/>
            </a:endParaRPr>
          </a:p>
        </p:txBody>
      </p:sp>
      <p:sp>
        <p:nvSpPr>
          <p:cNvPr id="1397" name="Google Shape;1397;p49"/>
          <p:cNvSpPr txBox="1"/>
          <p:nvPr/>
        </p:nvSpPr>
        <p:spPr>
          <a:xfrm>
            <a:off x="4784584" y="3269541"/>
            <a:ext cx="3639300" cy="30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a:ea typeface="Lato"/>
                <a:cs typeface="Lato"/>
                <a:sym typeface="Lato"/>
              </a:rPr>
              <a:t>It’s composed of hydrogen and helium</a:t>
            </a:r>
            <a:endParaRPr>
              <a:solidFill>
                <a:schemeClr val="dk1"/>
              </a:solidFill>
              <a:latin typeface="Lato"/>
              <a:ea typeface="Lato"/>
              <a:cs typeface="Lato"/>
              <a:sym typeface="Lato"/>
            </a:endParaRPr>
          </a:p>
        </p:txBody>
      </p:sp>
      <p:sp>
        <p:nvSpPr>
          <p:cNvPr id="1388" name="Google Shape;1388;p49"/>
          <p:cNvSpPr txBox="1"/>
          <p:nvPr/>
        </p:nvSpPr>
        <p:spPr>
          <a:xfrm>
            <a:off x="4784586" y="1280625"/>
            <a:ext cx="3639300" cy="34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Roboto Mono Medium"/>
                <a:ea typeface="Roboto Mono Medium"/>
                <a:cs typeface="Roboto Mono Medium"/>
                <a:sym typeface="Roboto Mono Medium"/>
              </a:rPr>
              <a:t>Earth</a:t>
            </a:r>
            <a:endParaRPr sz="2000">
              <a:solidFill>
                <a:schemeClr val="dk1"/>
              </a:solidFill>
              <a:latin typeface="Roboto Mono Medium"/>
              <a:ea typeface="Roboto Mono Medium"/>
              <a:cs typeface="Roboto Mono Medium"/>
              <a:sym typeface="Roboto Mono Medium"/>
            </a:endParaRPr>
          </a:p>
        </p:txBody>
      </p:sp>
      <p:sp>
        <p:nvSpPr>
          <p:cNvPr id="1398" name="Google Shape;1398;p49"/>
          <p:cNvSpPr txBox="1"/>
          <p:nvPr/>
        </p:nvSpPr>
        <p:spPr>
          <a:xfrm>
            <a:off x="4784586" y="1492449"/>
            <a:ext cx="3639300" cy="30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a:ea typeface="Lato"/>
                <a:cs typeface="Lato"/>
                <a:sym typeface="Lato"/>
              </a:rPr>
              <a:t>Earth is the third planet from the Sun </a:t>
            </a:r>
            <a:endParaRPr>
              <a:solidFill>
                <a:schemeClr val="dk1"/>
              </a:solidFill>
              <a:latin typeface="Lato"/>
              <a:ea typeface="Lato"/>
              <a:cs typeface="Lato"/>
              <a:sym typeface="Lato"/>
            </a:endParaRPr>
          </a:p>
        </p:txBody>
      </p:sp>
      <p:sp>
        <p:nvSpPr>
          <p:cNvPr id="1390" name="Google Shape;1390;p49"/>
          <p:cNvSpPr txBox="1"/>
          <p:nvPr/>
        </p:nvSpPr>
        <p:spPr>
          <a:xfrm>
            <a:off x="4784599" y="2092973"/>
            <a:ext cx="3639300" cy="34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Roboto Mono Medium"/>
                <a:ea typeface="Roboto Mono Medium"/>
                <a:cs typeface="Roboto Mono Medium"/>
                <a:sym typeface="Roboto Mono Medium"/>
              </a:rPr>
              <a:t>Neptune</a:t>
            </a:r>
            <a:endParaRPr sz="2000">
              <a:solidFill>
                <a:schemeClr val="dk1"/>
              </a:solidFill>
              <a:latin typeface="Roboto Mono Medium"/>
              <a:ea typeface="Roboto Mono Medium"/>
              <a:cs typeface="Roboto Mono Medium"/>
              <a:sym typeface="Roboto Mono Medium"/>
            </a:endParaRPr>
          </a:p>
        </p:txBody>
      </p:sp>
      <p:sp>
        <p:nvSpPr>
          <p:cNvPr id="1399" name="Google Shape;1399;p49"/>
          <p:cNvSpPr txBox="1"/>
          <p:nvPr/>
        </p:nvSpPr>
        <p:spPr>
          <a:xfrm>
            <a:off x="4784603" y="2304796"/>
            <a:ext cx="3639300" cy="30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a:ea typeface="Lato"/>
                <a:cs typeface="Lato"/>
                <a:sym typeface="Lato"/>
              </a:rPr>
              <a:t>Neptune is the farthest planet from the Sun </a:t>
            </a:r>
            <a:endParaRPr>
              <a:solidFill>
                <a:schemeClr val="dk1"/>
              </a:solidFill>
              <a:latin typeface="Lato"/>
              <a:ea typeface="Lato"/>
              <a:cs typeface="Lato"/>
              <a:sym typeface="Lato"/>
            </a:endParaRPr>
          </a:p>
        </p:txBody>
      </p:sp>
      <p:sp>
        <p:nvSpPr>
          <p:cNvPr id="1394" name="Google Shape;1394;p49"/>
          <p:cNvSpPr txBox="1"/>
          <p:nvPr/>
        </p:nvSpPr>
        <p:spPr>
          <a:xfrm>
            <a:off x="4784595" y="3870065"/>
            <a:ext cx="3639300" cy="34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Roboto Mono Medium"/>
                <a:ea typeface="Roboto Mono Medium"/>
                <a:cs typeface="Roboto Mono Medium"/>
                <a:sym typeface="Roboto Mono Medium"/>
              </a:rPr>
              <a:t>Mars</a:t>
            </a:r>
            <a:endParaRPr sz="2000">
              <a:solidFill>
                <a:schemeClr val="dk1"/>
              </a:solidFill>
              <a:latin typeface="Roboto Mono Medium"/>
              <a:ea typeface="Roboto Mono Medium"/>
              <a:cs typeface="Roboto Mono Medium"/>
              <a:sym typeface="Roboto Mono Medium"/>
            </a:endParaRPr>
          </a:p>
        </p:txBody>
      </p:sp>
      <p:sp>
        <p:nvSpPr>
          <p:cNvPr id="1400" name="Google Shape;1400;p49"/>
          <p:cNvSpPr txBox="1"/>
          <p:nvPr/>
        </p:nvSpPr>
        <p:spPr>
          <a:xfrm>
            <a:off x="4784609" y="4081885"/>
            <a:ext cx="3639300" cy="30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4"/>
        <p:cNvGrpSpPr/>
        <p:nvPr/>
      </p:nvGrpSpPr>
      <p:grpSpPr>
        <a:xfrm>
          <a:off x="0" y="0"/>
          <a:ext cx="0" cy="0"/>
          <a:chOff x="0" y="0"/>
          <a:chExt cx="0" cy="0"/>
        </a:xfrm>
      </p:grpSpPr>
      <p:sp>
        <p:nvSpPr>
          <p:cNvPr id="1405" name="Google Shape;1405;p50"/>
          <p:cNvSpPr txBox="1">
            <a:spLocks noGrp="1"/>
          </p:cNvSpPr>
          <p:nvPr>
            <p:ph type="title"/>
          </p:nvPr>
        </p:nvSpPr>
        <p:spPr>
          <a:xfrm>
            <a:off x="720010" y="529475"/>
            <a:ext cx="7704000" cy="51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Remember the </a:t>
            </a:r>
            <a:r>
              <a:rPr lang="en">
                <a:solidFill>
                  <a:schemeClr val="lt1"/>
                </a:solidFill>
              </a:rPr>
              <a:t>most important</a:t>
            </a:r>
            <a:endParaRPr>
              <a:solidFill>
                <a:schemeClr val="lt1"/>
              </a:solidFill>
            </a:endParaRPr>
          </a:p>
        </p:txBody>
      </p:sp>
      <p:sp>
        <p:nvSpPr>
          <p:cNvPr id="1406" name="Google Shape;1406;p50"/>
          <p:cNvSpPr txBox="1">
            <a:spLocks noGrp="1"/>
          </p:cNvSpPr>
          <p:nvPr>
            <p:ph type="subTitle" idx="1"/>
          </p:nvPr>
        </p:nvSpPr>
        <p:spPr>
          <a:xfrm>
            <a:off x="720000" y="1977925"/>
            <a:ext cx="4345800" cy="209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5B595B"/>
              </a:buClr>
              <a:buSzPts val="1100"/>
              <a:buFont typeface="Arial"/>
              <a:buNone/>
            </a:pPr>
            <a:r>
              <a:rPr lang="en">
                <a:solidFill>
                  <a:schemeClr val="dk1"/>
                </a:solidFill>
              </a:rPr>
              <a:t>Do you know what helps you make your point clear? Lists like this one:</a:t>
            </a:r>
            <a:endParaRPr>
              <a:solidFill>
                <a:schemeClr val="dk1"/>
              </a:solidFill>
            </a:endParaRPr>
          </a:p>
          <a:p>
            <a:pPr marL="457200" lvl="0" indent="-317500" algn="l" rtl="0">
              <a:spcBef>
                <a:spcPts val="1600"/>
              </a:spcBef>
              <a:spcAft>
                <a:spcPts val="0"/>
              </a:spcAft>
              <a:buClr>
                <a:schemeClr val="lt2"/>
              </a:buClr>
              <a:buSzPts val="1400"/>
              <a:buChar char="●"/>
            </a:pPr>
            <a:r>
              <a:rPr lang="en"/>
              <a:t>T</a:t>
            </a:r>
            <a:r>
              <a:rPr lang="en">
                <a:solidFill>
                  <a:schemeClr val="dk1"/>
                </a:solidFill>
              </a:rPr>
              <a:t>hey’re simple</a:t>
            </a:r>
            <a:endParaRPr>
              <a:solidFill>
                <a:schemeClr val="dk1"/>
              </a:solidFill>
            </a:endParaRPr>
          </a:p>
          <a:p>
            <a:pPr marL="457200" lvl="0" indent="-317500" algn="l" rtl="0">
              <a:spcBef>
                <a:spcPts val="0"/>
              </a:spcBef>
              <a:spcAft>
                <a:spcPts val="0"/>
              </a:spcAft>
              <a:buClr>
                <a:schemeClr val="lt2"/>
              </a:buClr>
              <a:buSzPts val="1400"/>
              <a:buChar char="●"/>
            </a:pPr>
            <a:r>
              <a:rPr lang="en">
                <a:solidFill>
                  <a:schemeClr val="dk1"/>
                </a:solidFill>
              </a:rPr>
              <a:t>You can organize your ideas clearly</a:t>
            </a:r>
            <a:endParaRPr>
              <a:solidFill>
                <a:schemeClr val="dk1"/>
              </a:solidFill>
            </a:endParaRPr>
          </a:p>
          <a:p>
            <a:pPr marL="457200" lvl="0" indent="-317500" algn="l" rtl="0">
              <a:spcBef>
                <a:spcPts val="0"/>
              </a:spcBef>
              <a:spcAft>
                <a:spcPts val="0"/>
              </a:spcAft>
              <a:buClr>
                <a:schemeClr val="lt2"/>
              </a:buClr>
              <a:buSzPts val="1400"/>
              <a:buChar char="●"/>
            </a:pPr>
            <a:r>
              <a:rPr lang="en"/>
              <a:t>Y</a:t>
            </a:r>
            <a:r>
              <a:rPr lang="en">
                <a:solidFill>
                  <a:schemeClr val="dk1"/>
                </a:solidFill>
              </a:rPr>
              <a:t>ou’ll never forget to buy milk!</a:t>
            </a:r>
            <a:endParaRPr>
              <a:solidFill>
                <a:schemeClr val="dk1"/>
              </a:solidFill>
            </a:endParaRPr>
          </a:p>
          <a:p>
            <a:pPr marL="0" lvl="0" indent="0" algn="l" rtl="0">
              <a:spcBef>
                <a:spcPts val="1600"/>
              </a:spcBef>
              <a:spcAft>
                <a:spcPts val="1600"/>
              </a:spcAft>
              <a:buClr>
                <a:schemeClr val="dk1"/>
              </a:buClr>
              <a:buSzPts val="1100"/>
              <a:buFont typeface="Arial"/>
              <a:buNone/>
            </a:pPr>
            <a:r>
              <a:rPr lang="en">
                <a:solidFill>
                  <a:schemeClr val="dk1"/>
                </a:solidFill>
              </a:rPr>
              <a:t>And the most important thing: the audience won’t miss the point of your presentation</a:t>
            </a:r>
            <a:endParaRPr>
              <a:solidFill>
                <a:schemeClr val="dk1"/>
              </a:solidFill>
            </a:endParaRPr>
          </a:p>
        </p:txBody>
      </p:sp>
      <p:sp>
        <p:nvSpPr>
          <p:cNvPr id="1407" name="Google Shape;1407;p50"/>
          <p:cNvSpPr/>
          <p:nvPr/>
        </p:nvSpPr>
        <p:spPr>
          <a:xfrm flipH="1">
            <a:off x="7187538" y="2665950"/>
            <a:ext cx="119100" cy="119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0"/>
          <p:cNvSpPr/>
          <p:nvPr/>
        </p:nvSpPr>
        <p:spPr>
          <a:xfrm flipH="1">
            <a:off x="7174988" y="2394350"/>
            <a:ext cx="144300" cy="14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1994350" y="4344338"/>
            <a:ext cx="83100" cy="83100"/>
          </a:xfrm>
          <a:prstGeom prst="diamond">
            <a:avLst/>
          </a:prstGeom>
          <a:noFill/>
          <a:ln w="9525" cap="flat" cmpd="sng">
            <a:solidFill>
              <a:srgbClr val="6FF0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5596175" y="2181013"/>
            <a:ext cx="83100" cy="831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5536925" y="2370138"/>
            <a:ext cx="201600" cy="201600"/>
          </a:xfrm>
          <a:prstGeom prst="diamond">
            <a:avLst/>
          </a:prstGeom>
          <a:noFill/>
          <a:ln w="9525" cap="flat" cmpd="sng">
            <a:solidFill>
              <a:srgbClr val="DB25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2" name="Google Shape;1412;p50"/>
          <p:cNvCxnSpPr/>
          <p:nvPr/>
        </p:nvCxnSpPr>
        <p:spPr>
          <a:xfrm rot="10800000">
            <a:off x="6162050" y="3019725"/>
            <a:ext cx="0" cy="812400"/>
          </a:xfrm>
          <a:prstGeom prst="straightConnector1">
            <a:avLst/>
          </a:prstGeom>
          <a:noFill/>
          <a:ln w="9525" cap="flat" cmpd="sng">
            <a:solidFill>
              <a:schemeClr val="accent3"/>
            </a:solidFill>
            <a:prstDash val="dot"/>
            <a:round/>
            <a:headEnd type="none" w="med" len="med"/>
            <a:tailEnd type="none" w="med" len="med"/>
          </a:ln>
        </p:spPr>
      </p:cxnSp>
      <p:cxnSp>
        <p:nvCxnSpPr>
          <p:cNvPr id="1413" name="Google Shape;1413;p50"/>
          <p:cNvCxnSpPr/>
          <p:nvPr/>
        </p:nvCxnSpPr>
        <p:spPr>
          <a:xfrm rot="10800000">
            <a:off x="7247138" y="1367250"/>
            <a:ext cx="0" cy="915300"/>
          </a:xfrm>
          <a:prstGeom prst="straightConnector1">
            <a:avLst/>
          </a:prstGeom>
          <a:noFill/>
          <a:ln w="9525" cap="flat" cmpd="sng">
            <a:solidFill>
              <a:schemeClr val="accent3"/>
            </a:solidFill>
            <a:prstDash val="dot"/>
            <a:round/>
            <a:headEnd type="none" w="med" len="med"/>
            <a:tailEnd type="none" w="med" len="med"/>
          </a:ln>
        </p:spPr>
      </p:cxnSp>
      <p:sp>
        <p:nvSpPr>
          <p:cNvPr id="1414" name="Google Shape;1414;p50"/>
          <p:cNvSpPr/>
          <p:nvPr/>
        </p:nvSpPr>
        <p:spPr>
          <a:xfrm flipH="1">
            <a:off x="8113813" y="3556100"/>
            <a:ext cx="144000" cy="14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0"/>
          <p:cNvSpPr/>
          <p:nvPr/>
        </p:nvSpPr>
        <p:spPr>
          <a:xfrm flipH="1">
            <a:off x="8144263" y="3741350"/>
            <a:ext cx="83100" cy="83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6" name="Google Shape;1416;p50"/>
          <p:cNvCxnSpPr/>
          <p:nvPr/>
        </p:nvCxnSpPr>
        <p:spPr>
          <a:xfrm rot="10800000">
            <a:off x="8185813" y="2543575"/>
            <a:ext cx="0" cy="915300"/>
          </a:xfrm>
          <a:prstGeom prst="straightConnector1">
            <a:avLst/>
          </a:prstGeom>
          <a:noFill/>
          <a:ln w="9525" cap="flat" cmpd="sng">
            <a:solidFill>
              <a:schemeClr val="accent3"/>
            </a:solidFill>
            <a:prstDash val="dot"/>
            <a:round/>
            <a:headEnd type="none" w="med" len="med"/>
            <a:tailEnd type="none" w="med" len="med"/>
          </a:ln>
        </p:spPr>
      </p:cxnSp>
      <p:sp>
        <p:nvSpPr>
          <p:cNvPr id="1417" name="Google Shape;1417;p50"/>
          <p:cNvSpPr/>
          <p:nvPr/>
        </p:nvSpPr>
        <p:spPr>
          <a:xfrm>
            <a:off x="8144275" y="1600813"/>
            <a:ext cx="83100" cy="831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0"/>
          <p:cNvSpPr/>
          <p:nvPr/>
        </p:nvSpPr>
        <p:spPr>
          <a:xfrm>
            <a:off x="8085025" y="1789938"/>
            <a:ext cx="201600" cy="201600"/>
          </a:xfrm>
          <a:prstGeom prst="diamond">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0"/>
          <p:cNvSpPr/>
          <p:nvPr/>
        </p:nvSpPr>
        <p:spPr>
          <a:xfrm flipH="1">
            <a:off x="6652125" y="4459375"/>
            <a:ext cx="144000" cy="14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0" name="Google Shape;1420;p50"/>
          <p:cNvCxnSpPr/>
          <p:nvPr/>
        </p:nvCxnSpPr>
        <p:spPr>
          <a:xfrm rot="10800000">
            <a:off x="6724125" y="3388975"/>
            <a:ext cx="0" cy="915300"/>
          </a:xfrm>
          <a:prstGeom prst="straightConnector1">
            <a:avLst/>
          </a:prstGeom>
          <a:noFill/>
          <a:ln w="9525" cap="flat" cmpd="sng">
            <a:solidFill>
              <a:schemeClr val="accent3"/>
            </a:solidFill>
            <a:prstDash val="dot"/>
            <a:round/>
            <a:headEnd type="none" w="med" len="med"/>
            <a:tailEnd type="none" w="med" len="med"/>
          </a:ln>
        </p:spPr>
      </p:cxnSp>
      <p:sp>
        <p:nvSpPr>
          <p:cNvPr id="1421" name="Google Shape;1421;p50"/>
          <p:cNvSpPr/>
          <p:nvPr/>
        </p:nvSpPr>
        <p:spPr>
          <a:xfrm>
            <a:off x="5751325" y="4261450"/>
            <a:ext cx="156900" cy="156900"/>
          </a:xfrm>
          <a:prstGeom prst="diamond">
            <a:avLst/>
          </a:prstGeom>
          <a:noFill/>
          <a:ln w="9525" cap="flat" cmpd="sng">
            <a:solidFill>
              <a:srgbClr val="CBE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5"/>
        <p:cNvGrpSpPr/>
        <p:nvPr/>
      </p:nvGrpSpPr>
      <p:grpSpPr>
        <a:xfrm>
          <a:off x="0" y="0"/>
          <a:ext cx="0" cy="0"/>
          <a:chOff x="0" y="0"/>
          <a:chExt cx="0" cy="0"/>
        </a:xfrm>
      </p:grpSpPr>
      <p:graphicFrame>
        <p:nvGraphicFramePr>
          <p:cNvPr id="1426" name="Google Shape;1426;p51"/>
          <p:cNvGraphicFramePr/>
          <p:nvPr/>
        </p:nvGraphicFramePr>
        <p:xfrm>
          <a:off x="720100" y="1517875"/>
          <a:ext cx="7704000" cy="2925840"/>
        </p:xfrm>
        <a:graphic>
          <a:graphicData uri="http://schemas.openxmlformats.org/drawingml/2006/table">
            <a:tbl>
              <a:tblPr>
                <a:noFill/>
                <a:tableStyleId>{06EEAEB2-9944-4F2E-A2A9-01AE48CA296F}</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283825">
                <a:tc>
                  <a:txBody>
                    <a:bodyPr/>
                    <a:lstStyle/>
                    <a:p>
                      <a:pPr marL="0" lvl="0" indent="0" algn="ctr" rtl="0">
                        <a:spcBef>
                          <a:spcPts val="0"/>
                        </a:spcBef>
                        <a:spcAft>
                          <a:spcPts val="0"/>
                        </a:spcAft>
                        <a:buNone/>
                      </a:pPr>
                      <a:r>
                        <a:rPr lang="en" sz="1200">
                          <a:solidFill>
                            <a:schemeClr val="dk2"/>
                          </a:solidFill>
                          <a:latin typeface="Roboto Mono Medium"/>
                          <a:ea typeface="Roboto Mono Medium"/>
                          <a:cs typeface="Roboto Mono Medium"/>
                          <a:sym typeface="Roboto Mono Medium"/>
                        </a:rPr>
                        <a:t>Time</a:t>
                      </a:r>
                      <a:endParaRPr sz="1200">
                        <a:solidFill>
                          <a:schemeClr val="dk2"/>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2"/>
                          </a:solidFill>
                          <a:latin typeface="Roboto Mono Medium"/>
                          <a:ea typeface="Roboto Mono Medium"/>
                          <a:cs typeface="Roboto Mono Medium"/>
                          <a:sym typeface="Roboto Mono Medium"/>
                        </a:rPr>
                        <a:t>Monday</a:t>
                      </a:r>
                      <a:endParaRPr sz="1200">
                        <a:solidFill>
                          <a:schemeClr val="dk2"/>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2"/>
                          </a:solidFill>
                          <a:latin typeface="Roboto Mono Medium"/>
                          <a:ea typeface="Roboto Mono Medium"/>
                          <a:cs typeface="Roboto Mono Medium"/>
                          <a:sym typeface="Roboto Mono Medium"/>
                        </a:rPr>
                        <a:t>Tuesday</a:t>
                      </a:r>
                      <a:endParaRPr sz="1200">
                        <a:solidFill>
                          <a:schemeClr val="dk2"/>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2"/>
                          </a:solidFill>
                          <a:latin typeface="Roboto Mono Medium"/>
                          <a:ea typeface="Roboto Mono Medium"/>
                          <a:cs typeface="Roboto Mono Medium"/>
                          <a:sym typeface="Roboto Mono Medium"/>
                        </a:rPr>
                        <a:t>Wednesday</a:t>
                      </a:r>
                      <a:endParaRPr sz="1200">
                        <a:solidFill>
                          <a:schemeClr val="dk2"/>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2"/>
                          </a:solidFill>
                          <a:latin typeface="Roboto Mono Medium"/>
                          <a:ea typeface="Roboto Mono Medium"/>
                          <a:cs typeface="Roboto Mono Medium"/>
                          <a:sym typeface="Roboto Mono Medium"/>
                        </a:rPr>
                        <a:t>Thursday</a:t>
                      </a:r>
                      <a:endParaRPr sz="1200">
                        <a:solidFill>
                          <a:schemeClr val="dk2"/>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2"/>
                          </a:solidFill>
                          <a:latin typeface="Roboto Mono Medium"/>
                          <a:ea typeface="Roboto Mono Medium"/>
                          <a:cs typeface="Roboto Mono Medium"/>
                          <a:sym typeface="Roboto Mono Medium"/>
                        </a:rPr>
                        <a:t>Friday</a:t>
                      </a:r>
                      <a:endParaRPr sz="1200">
                        <a:solidFill>
                          <a:schemeClr val="dk2"/>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chemeClr val="dk1"/>
                      </a:solidFill>
                      <a:prstDash val="dot"/>
                      <a:round/>
                      <a:headEnd type="none" w="sm" len="sm"/>
                      <a:tailEnd type="none" w="sm" len="sm"/>
                    </a:lnB>
                    <a:solidFill>
                      <a:schemeClr val="lt2"/>
                    </a:solidFill>
                  </a:tcPr>
                </a:tc>
                <a:extLst>
                  <a:ext uri="{0D108BD9-81ED-4DB2-BD59-A6C34878D82A}">
                    <a16:rowId xmlns:a16="http://schemas.microsoft.com/office/drawing/2014/main" val="10000"/>
                  </a:ext>
                </a:extLst>
              </a:tr>
              <a:tr h="248350">
                <a:tc>
                  <a:txBody>
                    <a:bodyPr/>
                    <a:lstStyle/>
                    <a:p>
                      <a:pPr marL="0" lvl="0" indent="0" algn="ctr" rtl="0">
                        <a:spcBef>
                          <a:spcPts val="0"/>
                        </a:spcBef>
                        <a:spcAft>
                          <a:spcPts val="0"/>
                        </a:spcAft>
                        <a:buNone/>
                      </a:pPr>
                      <a:r>
                        <a:rPr lang="en" sz="1200">
                          <a:solidFill>
                            <a:schemeClr val="dk1"/>
                          </a:solidFill>
                          <a:latin typeface="Roboto Mono Medium"/>
                          <a:ea typeface="Roboto Mono Medium"/>
                          <a:cs typeface="Roboto Mono Medium"/>
                          <a:sym typeface="Roboto Mono Medium"/>
                        </a:rPr>
                        <a:t>9:00</a:t>
                      </a:r>
                      <a:endParaRPr sz="1200">
                        <a:solidFill>
                          <a:schemeClr val="dk1"/>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Exercises</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Exam</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1"/>
                  </a:ext>
                </a:extLst>
              </a:tr>
              <a:tr h="248350">
                <a:tc>
                  <a:txBody>
                    <a:bodyPr/>
                    <a:lstStyle/>
                    <a:p>
                      <a:pPr marL="0" lvl="0" indent="0" algn="ctr" rtl="0">
                        <a:spcBef>
                          <a:spcPts val="0"/>
                        </a:spcBef>
                        <a:spcAft>
                          <a:spcPts val="0"/>
                        </a:spcAft>
                        <a:buNone/>
                      </a:pPr>
                      <a:r>
                        <a:rPr lang="en" sz="1200">
                          <a:solidFill>
                            <a:schemeClr val="dk1"/>
                          </a:solidFill>
                          <a:latin typeface="Roboto Mono Medium"/>
                          <a:ea typeface="Roboto Mono Medium"/>
                          <a:cs typeface="Roboto Mono Medium"/>
                          <a:sym typeface="Roboto Mono Medium"/>
                        </a:rPr>
                        <a:t>10:00</a:t>
                      </a:r>
                      <a:endParaRPr sz="1200">
                        <a:solidFill>
                          <a:schemeClr val="dk1"/>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Exercises</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Exercises</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2"/>
                  </a:ext>
                </a:extLst>
              </a:tr>
              <a:tr h="248350">
                <a:tc>
                  <a:txBody>
                    <a:bodyPr/>
                    <a:lstStyle/>
                    <a:p>
                      <a:pPr marL="0" lvl="0" indent="0" algn="ctr" rtl="0">
                        <a:spcBef>
                          <a:spcPts val="0"/>
                        </a:spcBef>
                        <a:spcAft>
                          <a:spcPts val="0"/>
                        </a:spcAft>
                        <a:buNone/>
                      </a:pPr>
                      <a:r>
                        <a:rPr lang="en" sz="1200">
                          <a:solidFill>
                            <a:schemeClr val="dk1"/>
                          </a:solidFill>
                          <a:latin typeface="Roboto Mono Medium"/>
                          <a:ea typeface="Roboto Mono Medium"/>
                          <a:cs typeface="Roboto Mono Medium"/>
                          <a:sym typeface="Roboto Mono Medium"/>
                        </a:rPr>
                        <a:t>11:00</a:t>
                      </a:r>
                      <a:endParaRPr sz="1200">
                        <a:solidFill>
                          <a:schemeClr val="dk1"/>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Exercises</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3"/>
                  </a:ext>
                </a:extLst>
              </a:tr>
              <a:tr h="283825">
                <a:tc>
                  <a:txBody>
                    <a:bodyPr/>
                    <a:lstStyle/>
                    <a:p>
                      <a:pPr marL="0" lvl="0" indent="0" algn="ctr" rtl="0">
                        <a:spcBef>
                          <a:spcPts val="0"/>
                        </a:spcBef>
                        <a:spcAft>
                          <a:spcPts val="0"/>
                        </a:spcAft>
                        <a:buNone/>
                      </a:pPr>
                      <a:r>
                        <a:rPr lang="en" sz="1200">
                          <a:solidFill>
                            <a:schemeClr val="dk2"/>
                          </a:solidFill>
                          <a:latin typeface="Roboto Mono Medium"/>
                          <a:ea typeface="Roboto Mono Medium"/>
                          <a:cs typeface="Roboto Mono Medium"/>
                          <a:sym typeface="Roboto Mono Medium"/>
                        </a:rPr>
                        <a:t>11:30</a:t>
                      </a:r>
                      <a:endParaRPr sz="1200">
                        <a:solidFill>
                          <a:schemeClr val="dk2"/>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solidFill>
                      <a:schemeClr val="lt2"/>
                    </a:solidFill>
                  </a:tcPr>
                </a:tc>
                <a:tc gridSpan="5">
                  <a:txBody>
                    <a:bodyPr/>
                    <a:lstStyle/>
                    <a:p>
                      <a:pPr marL="0" lvl="0" indent="0" algn="ctr" rtl="0">
                        <a:spcBef>
                          <a:spcPts val="0"/>
                        </a:spcBef>
                        <a:spcAft>
                          <a:spcPts val="0"/>
                        </a:spcAft>
                        <a:buNone/>
                      </a:pPr>
                      <a:r>
                        <a:rPr lang="en" sz="1200">
                          <a:solidFill>
                            <a:schemeClr val="dk2"/>
                          </a:solidFill>
                          <a:latin typeface="Roboto Mono Medium"/>
                          <a:ea typeface="Roboto Mono Medium"/>
                          <a:cs typeface="Roboto Mono Medium"/>
                          <a:sym typeface="Roboto Mono Medium"/>
                        </a:rPr>
                        <a:t>Break</a:t>
                      </a:r>
                      <a:endParaRPr sz="1200">
                        <a:solidFill>
                          <a:schemeClr val="dk2"/>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248350">
                <a:tc>
                  <a:txBody>
                    <a:bodyPr/>
                    <a:lstStyle/>
                    <a:p>
                      <a:pPr marL="0" lvl="0" indent="0" algn="ctr" rtl="0">
                        <a:spcBef>
                          <a:spcPts val="0"/>
                        </a:spcBef>
                        <a:spcAft>
                          <a:spcPts val="0"/>
                        </a:spcAft>
                        <a:buNone/>
                      </a:pPr>
                      <a:r>
                        <a:rPr lang="en" sz="1200">
                          <a:solidFill>
                            <a:schemeClr val="dk1"/>
                          </a:solidFill>
                          <a:latin typeface="Roboto Mono Medium"/>
                          <a:ea typeface="Roboto Mono Medium"/>
                          <a:cs typeface="Roboto Mono Medium"/>
                          <a:sym typeface="Roboto Mono Medium"/>
                        </a:rPr>
                        <a:t>12:00</a:t>
                      </a:r>
                      <a:endParaRPr sz="1200">
                        <a:solidFill>
                          <a:schemeClr val="dk1"/>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Exercises</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Exam</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Exercises</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5"/>
                  </a:ext>
                </a:extLst>
              </a:tr>
              <a:tr h="248350">
                <a:tc>
                  <a:txBody>
                    <a:bodyPr/>
                    <a:lstStyle/>
                    <a:p>
                      <a:pPr marL="0" lvl="0" indent="0" algn="ctr" rtl="0">
                        <a:spcBef>
                          <a:spcPts val="0"/>
                        </a:spcBef>
                        <a:spcAft>
                          <a:spcPts val="0"/>
                        </a:spcAft>
                        <a:buNone/>
                      </a:pPr>
                      <a:r>
                        <a:rPr lang="en" sz="1200">
                          <a:solidFill>
                            <a:schemeClr val="dk1"/>
                          </a:solidFill>
                          <a:latin typeface="Roboto Mono Medium"/>
                          <a:ea typeface="Roboto Mono Medium"/>
                          <a:cs typeface="Roboto Mono Medium"/>
                          <a:sym typeface="Roboto Mono Medium"/>
                        </a:rPr>
                        <a:t>13:00</a:t>
                      </a:r>
                      <a:endParaRPr sz="1200">
                        <a:solidFill>
                          <a:schemeClr val="dk1"/>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Exercises</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6"/>
                  </a:ext>
                </a:extLst>
              </a:tr>
              <a:tr h="248350">
                <a:tc>
                  <a:txBody>
                    <a:bodyPr/>
                    <a:lstStyle/>
                    <a:p>
                      <a:pPr marL="0" lvl="0" indent="0" algn="ctr" rtl="0">
                        <a:spcBef>
                          <a:spcPts val="0"/>
                        </a:spcBef>
                        <a:spcAft>
                          <a:spcPts val="0"/>
                        </a:spcAft>
                        <a:buNone/>
                      </a:pPr>
                      <a:r>
                        <a:rPr lang="en" sz="1200">
                          <a:solidFill>
                            <a:schemeClr val="dk1"/>
                          </a:solidFill>
                          <a:latin typeface="Roboto Mono Medium"/>
                          <a:ea typeface="Roboto Mono Medium"/>
                          <a:cs typeface="Roboto Mono Medium"/>
                          <a:sym typeface="Roboto Mono Medium"/>
                        </a:rPr>
                        <a:t>14:00</a:t>
                      </a:r>
                      <a:endParaRPr sz="1200">
                        <a:solidFill>
                          <a:schemeClr val="dk1"/>
                        </a:solidFill>
                        <a:latin typeface="Roboto Mono Medium"/>
                        <a:ea typeface="Roboto Mono Medium"/>
                        <a:cs typeface="Roboto Mono Medium"/>
                        <a:sym typeface="Roboto Mono Medium"/>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Exercises</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Theory</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Lato"/>
                          <a:ea typeface="Lato"/>
                          <a:cs typeface="Lato"/>
                          <a:sym typeface="Lato"/>
                        </a:rPr>
                        <a:t>Exam</a:t>
                      </a:r>
                      <a:endParaRPr sz="1200">
                        <a:solidFill>
                          <a:schemeClr val="dk1"/>
                        </a:solidFill>
                        <a:latin typeface="Lato"/>
                        <a:ea typeface="Lato"/>
                        <a:cs typeface="Lato"/>
                        <a:sym typeface="Lato"/>
                      </a:endParaRPr>
                    </a:p>
                  </a:txBody>
                  <a:tcPr marL="91425" marR="91425" marT="91425" marB="914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1427" name="Google Shape;1427;p51"/>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Calendar</a:t>
            </a:r>
            <a:endParaRPr/>
          </a:p>
        </p:txBody>
      </p:sp>
    </p:spTree>
  </p:cSld>
  <p:clrMapOvr>
    <a:masterClrMapping/>
  </p:clrMapOvr>
</p:sld>
</file>

<file path=ppt/theme/theme1.xml><?xml version="1.0" encoding="utf-8"?>
<a:theme xmlns:a="http://schemas.openxmlformats.org/drawingml/2006/main" name="Geometric &amp; Futuristic Style Computer Theme for College by Slidesgo">
  <a:themeElements>
    <a:clrScheme name="Simple Light">
      <a:dk1>
        <a:srgbClr val="FFFFFF"/>
      </a:dk1>
      <a:lt1>
        <a:srgbClr val="CBE125"/>
      </a:lt1>
      <a:dk2>
        <a:srgbClr val="110A52"/>
      </a:dk2>
      <a:lt2>
        <a:srgbClr val="6FF0EB"/>
      </a:lt2>
      <a:accent1>
        <a:srgbClr val="DB25E1"/>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1961</Words>
  <Application>Microsoft Macintosh PowerPoint</Application>
  <PresentationFormat>On-screen Show (16:9)</PresentationFormat>
  <Paragraphs>381</Paragraphs>
  <Slides>56</Slides>
  <Notes>56</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56</vt:i4>
      </vt:variant>
    </vt:vector>
  </HeadingPairs>
  <TitlesOfParts>
    <vt:vector size="73" baseType="lpstr">
      <vt:lpstr>Itim</vt:lpstr>
      <vt:lpstr>Anton</vt:lpstr>
      <vt:lpstr>Roboto Mono</vt:lpstr>
      <vt:lpstr>Roboto Mono Medium</vt:lpstr>
      <vt:lpstr>Proxima Nova</vt:lpstr>
      <vt:lpstr>Roboto Condensed Light</vt:lpstr>
      <vt:lpstr>Lato</vt:lpstr>
      <vt:lpstr>Roboto Medium</vt:lpstr>
      <vt:lpstr>Proxima Nova Semibold</vt:lpstr>
      <vt:lpstr>Amatic SC</vt:lpstr>
      <vt:lpstr>Calibri</vt:lpstr>
      <vt:lpstr>Livvic</vt:lpstr>
      <vt:lpstr>Roboto</vt:lpstr>
      <vt:lpstr>Lora</vt:lpstr>
      <vt:lpstr>Arial</vt:lpstr>
      <vt:lpstr>Geometric &amp; Futuristic Style Computer Theme for College by Slidesgo</vt:lpstr>
      <vt:lpstr>Slidesgo Final Pages</vt:lpstr>
      <vt:lpstr>RealCheck</vt:lpstr>
      <vt:lpstr>Motivation for the project</vt:lpstr>
      <vt:lpstr>Contents of this template</vt:lpstr>
      <vt:lpstr>Table of contents</vt:lpstr>
      <vt:lpstr>Whoa!</vt:lpstr>
      <vt:lpstr>Methodology</vt:lpstr>
      <vt:lpstr>Computer composition</vt:lpstr>
      <vt:lpstr>Remember the most important</vt:lpstr>
      <vt:lpstr>Calendar</vt:lpstr>
      <vt:lpstr>Process and solution</vt:lpstr>
      <vt:lpstr>Features of computers</vt:lpstr>
      <vt:lpstr>Theory</vt:lpstr>
      <vt:lpstr>Don't forget to...</vt:lpstr>
      <vt:lpstr>The world of computers</vt:lpstr>
      <vt:lpstr>Definition of concepts</vt:lpstr>
      <vt:lpstr>Awesome words</vt:lpstr>
      <vt:lpstr>—Someone Famous</vt:lpstr>
      <vt:lpstr>A picture is worth a thousand words</vt:lpstr>
      <vt:lpstr>Central processing unit (CPU)</vt:lpstr>
      <vt:lpstr>An image reinforces the concept</vt:lpstr>
      <vt:lpstr>Practice</vt:lpstr>
      <vt:lpstr>10,000,000</vt:lpstr>
      <vt:lpstr>IT security</vt:lpstr>
      <vt:lpstr>333,000</vt:lpstr>
      <vt:lpstr>Most used techniques</vt:lpstr>
      <vt:lpstr>Desktop software</vt:lpstr>
      <vt:lpstr>Tablet app</vt:lpstr>
      <vt:lpstr>Mobile app</vt:lpstr>
      <vt:lpstr>The world's internet population</vt:lpstr>
      <vt:lpstr>Operation process</vt:lpstr>
      <vt:lpstr>Types of memory</vt:lpstr>
      <vt:lpstr>Equipment you need</vt:lpstr>
      <vt:lpstr>Technology courses</vt:lpstr>
      <vt:lpstr>Our team</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RealCheck</dc:title>
  <cp:lastModifiedBy>Nayee, Rounak H.   (CISSRHN)</cp:lastModifiedBy>
  <cp:revision>1</cp:revision>
  <dcterms:modified xsi:type="dcterms:W3CDTF">2023-12-04T13:12:46Z</dcterms:modified>
</cp:coreProperties>
</file>